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8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6255-356E-4A5A-9287-73C3EFF819C9}" type="datetimeFigureOut">
              <a:rPr lang="en-US" smtClean="0"/>
              <a:pPr/>
              <a:t>4/12/2015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F9EF-8738-4775-BEDD-4C719DE101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fred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9401176" cy="71151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84076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Activit</a:t>
            </a:r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ăţi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Şcoala </a:t>
            </a:r>
            <a:r>
              <a:rPr lang="ro-RO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o-RO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o-RO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ro-RO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~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5462464"/>
            <a:ext cx="6733256" cy="1395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Material realizat de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profesor Cristina Ungureanu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Grădiniţa cu Program Prelungit “Sfânta Marina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o-R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Câmpulung-Muscel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fred\Desktop\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476672"/>
            <a:ext cx="8303301" cy="638132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2746648" cy="70609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“COPACUL   PRIETENIEI”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fred\Desktop\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67544" y="438150"/>
            <a:ext cx="8315325" cy="641985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3888432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“MICI  ACTORI  ÎN  LUMEA  BASMULUI”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fred\Desktop\4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95536" y="504825"/>
            <a:ext cx="8401050" cy="635317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6864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DUPĂ  RECITĂRI,  LA  CONCURSUL  LOCAL  ,,SIMFONIA   ANOTIMPURILOR”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fred\Desktop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0550"/>
            <a:ext cx="8401050" cy="626745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7016" y="188640"/>
            <a:ext cx="8856984" cy="548680"/>
          </a:xfrm>
        </p:spPr>
        <p:txBody>
          <a:bodyPr>
            <a:normAutofit/>
          </a:bodyPr>
          <a:lstStyle/>
          <a:p>
            <a:pPr algn="l"/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“NE PREGĂTIM SĂ REALIZĂM COLAJE LA CONCURSUL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LOCAL ,,SIMFONIA  ANOTIMPURILOR”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lfred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48675" cy="635317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“MAI  PUTERNIC,  MAI  SĂNĂTOS “ - VIZITĂ LA CABINETUL STOMATOLOGIC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fred\Desktop\6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5536" y="447675"/>
            <a:ext cx="8477250" cy="64103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“CEI MICI AU PRIETENI MARI” - VIZITĂ LA MUZEUL MUNICIPAL DE ŞTIINŢE ALE NATURII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lfred\Desktop\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95536" y="447675"/>
            <a:ext cx="8477250" cy="6410325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20880" cy="548680"/>
          </a:xfrm>
        </p:spPr>
        <p:txBody>
          <a:bodyPr>
            <a:normAutofit/>
          </a:bodyPr>
          <a:lstStyle/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“SURPRIZE DE IEPURAŞ - COLORĂM MANDALE PENTRU CEI DIN GRUPA MICĂ”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95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Activităţi “Şcoala Altfel” ~ 2015 ~</vt:lpstr>
      <vt:lpstr>“COPACUL   PRIETENIEI”</vt:lpstr>
      <vt:lpstr>“MICI  ACTORI  ÎN  LUMEA  BASMULUI”</vt:lpstr>
      <vt:lpstr>DUPĂ  RECITĂRI,  LA  CONCURSUL  LOCAL  ,,SIMFONIA   ANOTIMPURILOR”</vt:lpstr>
      <vt:lpstr>“NE PREGĂTIM SĂ REALIZĂM COLAJE LA CONCURSUL  LOCAL ,,SIMFONIA  ANOTIMPURILOR”</vt:lpstr>
      <vt:lpstr>“MAI  PUTERNIC,  MAI  SĂNĂTOS “ - VIZITĂ LA CABINETUL STOMATOLOGIC</vt:lpstr>
      <vt:lpstr>“CEI MICI AU PRIETENI MARI” - VIZITĂ LA MUZEUL MUNICIPAL DE ŞTIINŢE ALE NATURII </vt:lpstr>
      <vt:lpstr>“SURPRIZE DE IEPURAŞ - COLORĂM MANDALE PENTRU CEI DIN GRUPA MICĂ”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Activităţi Scoala Altfel</dc:title>
  <dc:creator>Cristina Ungureanu</dc:creator>
  <cp:lastModifiedBy>Alfred</cp:lastModifiedBy>
  <cp:revision>25</cp:revision>
  <dcterms:created xsi:type="dcterms:W3CDTF">2015-04-12T14:09:12Z</dcterms:created>
  <dcterms:modified xsi:type="dcterms:W3CDTF">2015-04-12T15:55:35Z</dcterms:modified>
</cp:coreProperties>
</file>