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F6BEB2-9282-4596-A0EC-DD2A07D6BC03}" type="datetimeFigureOut">
              <a:rPr lang="ro-RO" smtClean="0"/>
              <a:t>17.04.2015</a:t>
            </a:fld>
            <a:endParaRPr lang="ro-RO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3C4C29-ABA7-42DA-993B-072CD8927995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PÂINEA ŞI PRODUSELE FĂINOASE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 smtClean="0"/>
              <a:t>CLASA a II-A B</a:t>
            </a:r>
          </a:p>
          <a:p>
            <a:r>
              <a:rPr lang="ro-RO" dirty="0" smtClean="0"/>
              <a:t>ŞCOALA GIMNAZIALĂ “ ACADEMICIAN MARIN VOICULESCU” GIURGIU</a:t>
            </a:r>
          </a:p>
          <a:p>
            <a:r>
              <a:rPr lang="ro-RO" dirty="0" smtClean="0"/>
              <a:t>PROF. ÎNV. PRIMAR IVAN LUCICA</a:t>
            </a:r>
            <a:endParaRPr lang="ro-RO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SERVIM SCOVERZI CALDE</a:t>
            </a:r>
            <a:endParaRPr lang="ro-RO" dirty="0"/>
          </a:p>
        </p:txBody>
      </p:sp>
      <p:pic>
        <p:nvPicPr>
          <p:cNvPr id="1026" name="Picture 2" descr="C:\Users\Aspire\Desktop\poze sc. altfel\11136626_1025910477420823_188941053922599054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458600" cy="1775399"/>
          </a:xfrm>
          <a:prstGeom prst="rect">
            <a:avLst/>
          </a:prstGeom>
          <a:noFill/>
        </p:spPr>
      </p:pic>
      <p:pic>
        <p:nvPicPr>
          <p:cNvPr id="1027" name="Picture 3" descr="C:\Users\Aspire\Desktop\poze sc. altfel\11138107_1025910727420798_28421569149071290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8680"/>
            <a:ext cx="2727149" cy="1809577"/>
          </a:xfrm>
          <a:prstGeom prst="rect">
            <a:avLst/>
          </a:prstGeom>
          <a:noFill/>
        </p:spPr>
      </p:pic>
      <p:pic>
        <p:nvPicPr>
          <p:cNvPr id="1028" name="Picture 4" descr="C:\Users\Aspire\Desktop\poze sc. altfel\10451907_1025910480754156_59816648061396997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2730201" cy="1811602"/>
          </a:xfrm>
          <a:prstGeom prst="rect">
            <a:avLst/>
          </a:prstGeom>
          <a:noFill/>
        </p:spPr>
      </p:pic>
      <p:pic>
        <p:nvPicPr>
          <p:cNvPr id="1029" name="Picture 5" descr="C:\Users\Aspire\Desktop\poze sc. altfel\10477374_1025910660754138_258369982380311559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2592288" cy="1839205"/>
          </a:xfrm>
          <a:prstGeom prst="rect">
            <a:avLst/>
          </a:prstGeom>
          <a:noFill/>
        </p:spPr>
      </p:pic>
      <p:pic>
        <p:nvPicPr>
          <p:cNvPr id="1030" name="Picture 6" descr="C:\Users\Aspire\Desktop\poze sc. altfel\11130154_1025910597420811_5846463136282329029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564904"/>
            <a:ext cx="2727149" cy="1809577"/>
          </a:xfrm>
          <a:prstGeom prst="rect">
            <a:avLst/>
          </a:prstGeom>
          <a:noFill/>
        </p:spPr>
      </p:pic>
      <p:pic>
        <p:nvPicPr>
          <p:cNvPr id="1031" name="Picture 7" descr="C:\Users\Aspire\Desktop\poze sc. altfel\11146264_1025910830754121_580071157812553531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564904"/>
            <a:ext cx="2411759" cy="174431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AM ÎNVĂŢAT SĂ FACEM PÂINE</a:t>
            </a:r>
            <a:endParaRPr lang="ro-RO" dirty="0"/>
          </a:p>
        </p:txBody>
      </p:sp>
      <p:pic>
        <p:nvPicPr>
          <p:cNvPr id="2051" name="Picture 3" descr="C:\Users\Aspire\Desktop\poze sc. altfel\19722_1025910970754107_543613317129767965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10847" cy="1865114"/>
          </a:xfrm>
          <a:prstGeom prst="rect">
            <a:avLst/>
          </a:prstGeom>
          <a:noFill/>
        </p:spPr>
      </p:pic>
      <p:pic>
        <p:nvPicPr>
          <p:cNvPr id="2052" name="Picture 4" descr="C:\Users\Aspire\Desktop\poze sc. altfel\19821_1025911280754076_378406029871966721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2727149" cy="1809577"/>
          </a:xfrm>
          <a:prstGeom prst="rect">
            <a:avLst/>
          </a:prstGeom>
          <a:noFill/>
        </p:spPr>
      </p:pic>
      <p:pic>
        <p:nvPicPr>
          <p:cNvPr id="2053" name="Picture 5" descr="C:\Users\Aspire\Desktop\poze sc. altfel\22420_1025911070754097_562358520222486359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944190" cy="1953593"/>
          </a:xfrm>
          <a:prstGeom prst="rect">
            <a:avLst/>
          </a:prstGeom>
          <a:noFill/>
        </p:spPr>
      </p:pic>
      <p:pic>
        <p:nvPicPr>
          <p:cNvPr id="2054" name="Picture 6" descr="C:\Users\Aspire\Desktop\poze sc. altfel\10259356_1025911980754006_501238897311501117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2727149" cy="1809577"/>
          </a:xfrm>
          <a:prstGeom prst="rect">
            <a:avLst/>
          </a:prstGeom>
          <a:noFill/>
        </p:spPr>
      </p:pic>
      <p:pic>
        <p:nvPicPr>
          <p:cNvPr id="2055" name="Picture 7" descr="C:\Users\Aspire\Desktop\poze sc. altfel\10330395_1025911144087423_160011784333333001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564904"/>
            <a:ext cx="2618628" cy="1737569"/>
          </a:xfrm>
          <a:prstGeom prst="rect">
            <a:avLst/>
          </a:prstGeom>
          <a:noFill/>
        </p:spPr>
      </p:pic>
      <p:pic>
        <p:nvPicPr>
          <p:cNvPr id="2056" name="Picture 8" descr="C:\Users\Aspire\Desktop\poze sc. altfel\10411851_1025911497420721_32621238441513310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564904"/>
            <a:ext cx="2618628" cy="173756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TOŢI FRĂMÂNTĂM!</a:t>
            </a:r>
            <a:endParaRPr lang="ro-RO" dirty="0"/>
          </a:p>
        </p:txBody>
      </p:sp>
      <p:pic>
        <p:nvPicPr>
          <p:cNvPr id="3074" name="Picture 2" descr="C:\Users\Aspire\Desktop\poze sc. altfel\10418213_1025911247420746_21487025349574493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2593806" cy="1721098"/>
          </a:xfrm>
          <a:prstGeom prst="rect">
            <a:avLst/>
          </a:prstGeom>
          <a:noFill/>
        </p:spPr>
      </p:pic>
      <p:pic>
        <p:nvPicPr>
          <p:cNvPr id="3075" name="Picture 3" descr="C:\Users\Aspire\Desktop\poze sc. altfel\10460920_1025911370754067_733054135149151351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840" y="548680"/>
            <a:ext cx="2618628" cy="1737569"/>
          </a:xfrm>
          <a:prstGeom prst="rect">
            <a:avLst/>
          </a:prstGeom>
          <a:noFill/>
        </p:spPr>
      </p:pic>
      <p:pic>
        <p:nvPicPr>
          <p:cNvPr id="3076" name="Picture 4" descr="C:\Users\Aspire\Desktop\poze sc. altfel\10544374_1025911057420765_883021922505685414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2835670" cy="1881585"/>
          </a:xfrm>
          <a:prstGeom prst="rect">
            <a:avLst/>
          </a:prstGeom>
          <a:noFill/>
        </p:spPr>
      </p:pic>
      <p:pic>
        <p:nvPicPr>
          <p:cNvPr id="3077" name="Picture 5" descr="C:\Users\Aspire\Desktop\poze sc. altfel\11000576_1025910837420787_251381815614210818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08920"/>
            <a:ext cx="2618628" cy="1737569"/>
          </a:xfrm>
          <a:prstGeom prst="rect">
            <a:avLst/>
          </a:prstGeom>
          <a:noFill/>
        </p:spPr>
      </p:pic>
      <p:pic>
        <p:nvPicPr>
          <p:cNvPr id="3078" name="Picture 6" descr="C:\Users\Aspire\Desktop\poze sc. altfel\11032226_1025911347420736_908258130196163991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780928"/>
            <a:ext cx="2771799" cy="1623180"/>
          </a:xfrm>
          <a:prstGeom prst="rect">
            <a:avLst/>
          </a:prstGeom>
          <a:noFill/>
        </p:spPr>
      </p:pic>
      <p:pic>
        <p:nvPicPr>
          <p:cNvPr id="3079" name="Picture 7" descr="C:\Users\Aspire\Desktop\poze sc. altfel\11102852_1025911197420751_476232359498958413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780928"/>
            <a:ext cx="2510108" cy="166556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CE CONCENTRAŢI SUNTEM!</a:t>
            </a:r>
            <a:endParaRPr lang="ro-RO" dirty="0"/>
          </a:p>
        </p:txBody>
      </p:sp>
      <p:pic>
        <p:nvPicPr>
          <p:cNvPr id="4098" name="Picture 2" descr="C:\Users\Aspire\Desktop\poze sc. altfel\11127513_1025911154087422_620619898745559422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702326" cy="1793106"/>
          </a:xfrm>
          <a:prstGeom prst="rect">
            <a:avLst/>
          </a:prstGeom>
          <a:noFill/>
        </p:spPr>
      </p:pic>
      <p:pic>
        <p:nvPicPr>
          <p:cNvPr id="4099" name="Picture 3" descr="C:\Users\Aspire\Desktop\poze sc. altfel\11133807_1025911397420731_41981580778429286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2835670" cy="1881585"/>
          </a:xfrm>
          <a:prstGeom prst="rect">
            <a:avLst/>
          </a:prstGeom>
          <a:noFill/>
        </p:spPr>
      </p:pic>
      <p:pic>
        <p:nvPicPr>
          <p:cNvPr id="4100" name="Picture 4" descr="C:\Users\Aspire\Desktop\poze sc. altfel\11133829_1025910910754113_11494425054731139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2727149" cy="1809577"/>
          </a:xfrm>
          <a:prstGeom prst="rect">
            <a:avLst/>
          </a:prstGeom>
          <a:noFill/>
        </p:spPr>
      </p:pic>
      <p:pic>
        <p:nvPicPr>
          <p:cNvPr id="4101" name="Picture 5" descr="C:\Users\Aspire\Desktop\poze sc. altfel\11147016_1025911077420763_517834201378632567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24944"/>
            <a:ext cx="2835670" cy="1881585"/>
          </a:xfrm>
          <a:prstGeom prst="rect">
            <a:avLst/>
          </a:prstGeom>
          <a:noFill/>
        </p:spPr>
      </p:pic>
      <p:pic>
        <p:nvPicPr>
          <p:cNvPr id="4102" name="Picture 6" descr="C:\Users\Aspire\Desktop\poze sc. altfel\11149343_1025911314087406_797282681945738487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996952"/>
            <a:ext cx="2592288" cy="1720091"/>
          </a:xfrm>
          <a:prstGeom prst="rect">
            <a:avLst/>
          </a:prstGeom>
          <a:noFill/>
        </p:spPr>
      </p:pic>
      <p:pic>
        <p:nvPicPr>
          <p:cNvPr id="4103" name="Picture 7" descr="C:\Users\Aspire\Desktop\poze sc. altfel\11150389_1025911327420738_665989534248077991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068960"/>
            <a:ext cx="2448272" cy="162453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CE PÂINE BUNĂ VOM FACE!</a:t>
            </a:r>
            <a:endParaRPr lang="ro-RO" dirty="0"/>
          </a:p>
        </p:txBody>
      </p:sp>
      <p:pic>
        <p:nvPicPr>
          <p:cNvPr id="5122" name="Picture 2" descr="C:\Users\Aspire\Desktop\poze sc. altfel\19722_1025912737420597_404694680459357814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027888" cy="2009130"/>
          </a:xfrm>
          <a:prstGeom prst="rect">
            <a:avLst/>
          </a:prstGeom>
          <a:noFill/>
        </p:spPr>
      </p:pic>
      <p:pic>
        <p:nvPicPr>
          <p:cNvPr id="5123" name="Picture 3" descr="C:\Users\Aspire\Desktop\poze sc. altfel\1907770_1025912654087272_682945307802999237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2821538" cy="2016224"/>
          </a:xfrm>
          <a:prstGeom prst="rect">
            <a:avLst/>
          </a:prstGeom>
          <a:noFill/>
        </p:spPr>
      </p:pic>
      <p:pic>
        <p:nvPicPr>
          <p:cNvPr id="5124" name="Picture 4" descr="C:\Users\Aspire\Desktop\poze sc. altfel\10342996_1025910980754106_142772793754953620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506950" cy="1872208"/>
          </a:xfrm>
          <a:prstGeom prst="rect">
            <a:avLst/>
          </a:prstGeom>
          <a:noFill/>
        </p:spPr>
      </p:pic>
      <p:pic>
        <p:nvPicPr>
          <p:cNvPr id="5125" name="Picture 5" descr="C:\Users\Aspire\Desktop\poze sc. altfel\11116511_1025912607420610_250596750825524091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3024336" cy="2006773"/>
          </a:xfrm>
          <a:prstGeom prst="rect">
            <a:avLst/>
          </a:prstGeom>
          <a:noFill/>
        </p:spPr>
      </p:pic>
      <p:pic>
        <p:nvPicPr>
          <p:cNvPr id="5126" name="Picture 6" descr="C:\Users\Aspire\Desktop\poze sc. altfel\11141210_1025911220754082_868187041949211447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924944"/>
            <a:ext cx="2771800" cy="1839205"/>
          </a:xfrm>
          <a:prstGeom prst="rect">
            <a:avLst/>
          </a:prstGeom>
          <a:noFill/>
        </p:spPr>
      </p:pic>
      <p:pic>
        <p:nvPicPr>
          <p:cNvPr id="5127" name="Picture 7" descr="C:\Users\Aspire\Desktop\poze sc. altfel\11061681_1025913167420554_52720752447985467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2996952"/>
            <a:ext cx="2550690" cy="169248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AŞTEPTĂM SĂ SE COACĂ PÂINEA!</a:t>
            </a:r>
            <a:endParaRPr lang="ro-RO" dirty="0"/>
          </a:p>
        </p:txBody>
      </p:sp>
      <p:pic>
        <p:nvPicPr>
          <p:cNvPr id="6146" name="Picture 2" descr="C:\Users\Aspire\Desktop\poze sc. altfel\10429841_1025912187420652_294626383050572906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740527" cy="1818454"/>
          </a:xfrm>
          <a:prstGeom prst="rect">
            <a:avLst/>
          </a:prstGeom>
          <a:noFill/>
        </p:spPr>
      </p:pic>
      <p:pic>
        <p:nvPicPr>
          <p:cNvPr id="6147" name="Picture 3" descr="C:\Users\Aspire\Desktop\poze sc. altfel\11143317_1025913490753855_749651796907158364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2471936" cy="1853952"/>
          </a:xfrm>
          <a:prstGeom prst="rect">
            <a:avLst/>
          </a:prstGeom>
          <a:noFill/>
        </p:spPr>
      </p:pic>
      <p:pic>
        <p:nvPicPr>
          <p:cNvPr id="6148" name="Picture 4" descr="C:\Users\Aspire\Desktop\poze sc. altfel\11149567_1025913190753885_919284295381047143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6672"/>
            <a:ext cx="2944190" cy="1953593"/>
          </a:xfrm>
          <a:prstGeom prst="rect">
            <a:avLst/>
          </a:prstGeom>
          <a:noFill/>
        </p:spPr>
      </p:pic>
      <p:pic>
        <p:nvPicPr>
          <p:cNvPr id="6149" name="Picture 5" descr="C:\Users\Aspire\Desktop\poze sc. altfel\11052873_1025913517420519_877941457069240483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2691654" cy="1786024"/>
          </a:xfrm>
          <a:prstGeom prst="rect">
            <a:avLst/>
          </a:prstGeom>
          <a:noFill/>
        </p:spPr>
      </p:pic>
      <p:pic>
        <p:nvPicPr>
          <p:cNvPr id="6150" name="Picture 6" descr="C:\Users\Aspire\Desktop\poze sc. altfel\10983123_1025913240753880_456256309423277338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068960"/>
            <a:ext cx="2727149" cy="1809577"/>
          </a:xfrm>
          <a:prstGeom prst="rect">
            <a:avLst/>
          </a:prstGeom>
          <a:noFill/>
        </p:spPr>
      </p:pic>
      <p:pic>
        <p:nvPicPr>
          <p:cNvPr id="6151" name="Picture 7" descr="C:\Users\Aspire\Desktop\poze sc. altfel\11130117_1025913367420534_9131616165666486137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140968"/>
            <a:ext cx="2771800" cy="183920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TUDOR NE-A SERVIT CU PIZZA DE ZIUA LUI</a:t>
            </a:r>
            <a:endParaRPr lang="ro-RO" dirty="0"/>
          </a:p>
        </p:txBody>
      </p:sp>
      <p:pic>
        <p:nvPicPr>
          <p:cNvPr id="7170" name="Picture 2" descr="C:\Users\Aspire\Desktop\poze sc. altfel\15817_1025911864087351_263504260666602168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548679"/>
            <a:ext cx="4123787" cy="2736305"/>
          </a:xfrm>
          <a:prstGeom prst="rect">
            <a:avLst/>
          </a:prstGeom>
          <a:noFill/>
        </p:spPr>
      </p:pic>
      <p:pic>
        <p:nvPicPr>
          <p:cNvPr id="7171" name="Picture 3" descr="C:\Users\Aspire\Desktop\poze sc. altfel\11102780_1025912184087319_602902057375787078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994" y="578346"/>
            <a:ext cx="3970556" cy="263463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I-AM CÂNTAT “ LA MULŢI ANI!” LUI TUDOR</a:t>
            </a:r>
            <a:endParaRPr lang="ro-RO" dirty="0"/>
          </a:p>
        </p:txBody>
      </p:sp>
      <p:pic>
        <p:nvPicPr>
          <p:cNvPr id="8194" name="Picture 2" descr="C:\Users\Aspire\Desktop\poze sc. altfel\10923492_1025912930753911_872647603021415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702326" cy="1793106"/>
          </a:xfrm>
          <a:prstGeom prst="rect">
            <a:avLst/>
          </a:prstGeom>
          <a:noFill/>
        </p:spPr>
      </p:pic>
      <p:pic>
        <p:nvPicPr>
          <p:cNvPr id="8195" name="Picture 3" descr="C:\Users\Aspire\Desktop\poze sc. altfel\11138672_1025913180753886_145187982514657914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6672"/>
            <a:ext cx="2618628" cy="1737569"/>
          </a:xfrm>
          <a:prstGeom prst="rect">
            <a:avLst/>
          </a:prstGeom>
          <a:noFill/>
        </p:spPr>
      </p:pic>
      <p:pic>
        <p:nvPicPr>
          <p:cNvPr id="8196" name="Picture 4" descr="C:\Users\Aspire\Desktop\poze sc. altfel\11150222_1025912807420590_501488817967388701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2520280" cy="1816326"/>
          </a:xfrm>
          <a:prstGeom prst="rect">
            <a:avLst/>
          </a:prstGeom>
          <a:noFill/>
        </p:spPr>
      </p:pic>
      <p:pic>
        <p:nvPicPr>
          <p:cNvPr id="8197" name="Picture 5" descr="C:\Users\Aspire\Desktop\poze sc. altfel\11150914_1025912944087243_634615686592601611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375925" cy="1781944"/>
          </a:xfrm>
          <a:prstGeom prst="rect">
            <a:avLst/>
          </a:prstGeom>
          <a:noFill/>
        </p:spPr>
      </p:pic>
      <p:pic>
        <p:nvPicPr>
          <p:cNvPr id="8198" name="Picture 6" descr="C:\Users\Aspire\Desktop\poze sc. altfel\10561784_1025912894087248_249121852626324554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348880"/>
            <a:ext cx="2618628" cy="173756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</TotalTime>
  <Words>67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PÂINEA ŞI PRODUSELE FĂINOASE</vt:lpstr>
      <vt:lpstr>SERVIM SCOVERZI CALDE</vt:lpstr>
      <vt:lpstr>AM ÎNVĂŢAT SĂ FACEM PÂINE</vt:lpstr>
      <vt:lpstr>TOŢI FRĂMÂNTĂM!</vt:lpstr>
      <vt:lpstr>CE CONCENTRAŢI SUNTEM!</vt:lpstr>
      <vt:lpstr>CE PÂINE BUNĂ VOM FACE!</vt:lpstr>
      <vt:lpstr>AŞTEPTĂM SĂ SE COACĂ PÂINEA!</vt:lpstr>
      <vt:lpstr>TUDOR NE-A SERVIT CU PIZZA DE ZIUA LUI</vt:lpstr>
      <vt:lpstr>I-AM CÂNTAT “ LA MULŢI ANI!” LUI TUDOR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PÂINEA ŞI PRODUSELE FĂINOASE</dc:title>
  <dc:creator>Aspire</dc:creator>
  <cp:lastModifiedBy>Aspire</cp:lastModifiedBy>
  <cp:revision>5</cp:revision>
  <dcterms:created xsi:type="dcterms:W3CDTF">2015-04-17T20:53:09Z</dcterms:created>
  <dcterms:modified xsi:type="dcterms:W3CDTF">2015-04-17T21:39:28Z</dcterms:modified>
</cp:coreProperties>
</file>