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58" r:id="rId6"/>
    <p:sldId id="260" r:id="rId7"/>
    <p:sldId id="262" r:id="rId8"/>
    <p:sldId id="266" r:id="rId9"/>
    <p:sldId id="273" r:id="rId10"/>
    <p:sldId id="268" r:id="rId11"/>
    <p:sldId id="265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7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6255-356E-4A5A-9287-73C3EFF819C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fred\Desktop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fred\Desktop\Pictur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04225" cy="638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968552" cy="360040"/>
          </a:xfrm>
        </p:spPr>
        <p:txBody>
          <a:bodyPr>
            <a:normAutofit/>
          </a:bodyPr>
          <a:lstStyle/>
          <a:p>
            <a:r>
              <a:rPr lang="ro-RO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“PLANTĂM FLORI” – ACTIVITATE PRACTICĂ</a:t>
            </a:r>
            <a:endParaRPr lang="en-US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lfred\Desktop\Pictur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9100"/>
            <a:ext cx="8439150" cy="643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11560" y="548680"/>
            <a:ext cx="7991475" cy="5991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fred\Desktop\Pict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72475" cy="64008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31840" y="0"/>
            <a:ext cx="2746648" cy="548680"/>
          </a:xfrm>
        </p:spPr>
        <p:txBody>
          <a:bodyPr>
            <a:normAutofit/>
          </a:bodyPr>
          <a:lstStyle/>
          <a:p>
            <a:r>
              <a:rPr lang="ro-RO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“LA  MEDIC” – JOC DE ROL</a:t>
            </a:r>
            <a:endParaRPr lang="en-US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fred\Desktop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088" y="188639"/>
            <a:ext cx="8556325" cy="6539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fred\Desktop\Pictur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86775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4752528" cy="476672"/>
          </a:xfrm>
        </p:spPr>
        <p:txBody>
          <a:bodyPr>
            <a:normAutofit/>
          </a:bodyPr>
          <a:lstStyle/>
          <a:p>
            <a:r>
              <a:rPr lang="ro-RO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“CARTEA COPIILOR FRUMOȘI” – VIZIONARE </a:t>
            </a:r>
            <a:endParaRPr lang="en-US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lfred\Desktop\Pictur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29575" cy="625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6864" cy="548680"/>
          </a:xfrm>
        </p:spPr>
        <p:txBody>
          <a:bodyPr>
            <a:normAutofit/>
          </a:bodyPr>
          <a:lstStyle/>
          <a:p>
            <a:r>
              <a:rPr lang="ro-RO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“RĂSPUNDE REPEDE ȘI BINE!” - CONCURS </a:t>
            </a:r>
            <a:endParaRPr lang="en-US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lfred\Desktop\Pictur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7200"/>
            <a:ext cx="8391525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fred\Desktop\Pictur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414338"/>
            <a:ext cx="8039100" cy="6029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fred\Desktop\Pictur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1473" cy="6512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lfred\Desktop\Pictur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95300"/>
            <a:ext cx="8391525" cy="63627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5040560" cy="476672"/>
          </a:xfrm>
        </p:spPr>
        <p:txBody>
          <a:bodyPr>
            <a:normAutofit/>
          </a:bodyPr>
          <a:lstStyle/>
          <a:p>
            <a:r>
              <a:rPr lang="ro-RO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“CINE E CEL MAI RAPID?” - CONCURS SPORTIV</a:t>
            </a:r>
            <a:endParaRPr lang="en-US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40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“LA  MEDIC” – JOC DE ROL</vt:lpstr>
      <vt:lpstr>Slide 3</vt:lpstr>
      <vt:lpstr>Slide 4</vt:lpstr>
      <vt:lpstr>“CARTEA COPIILOR FRUMOȘI” – VIZIONARE </vt:lpstr>
      <vt:lpstr>“RĂSPUNDE REPEDE ȘI BINE!” - CONCURS </vt:lpstr>
      <vt:lpstr>Slide 7</vt:lpstr>
      <vt:lpstr>Slide 8</vt:lpstr>
      <vt:lpstr>“CINE E CEL MAI RAPID?” - CONCURS SPORTIV</vt:lpstr>
      <vt:lpstr>Slide 10</vt:lpstr>
      <vt:lpstr>“PLANTĂM FLORI” – ACTIVITATE PRACTICĂ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Activitati Scoala Altfel</dc:title>
  <dc:creator>Cristina Ungureanu Campulung Muscel</dc:creator>
  <cp:lastModifiedBy>Alfred</cp:lastModifiedBy>
  <cp:revision>33</cp:revision>
  <dcterms:created xsi:type="dcterms:W3CDTF">2015-04-12T14:09:12Z</dcterms:created>
  <dcterms:modified xsi:type="dcterms:W3CDTF">2016-03-27T12:03:00Z</dcterms:modified>
</cp:coreProperties>
</file>