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dirty="0" smtClean="0"/>
              <a:t>GRĂDINIȚA CU PROGRAM PRELUNGIT NR 22 SIBIU</a:t>
            </a:r>
            <a:endParaRPr lang="en-US" sz="4000" dirty="0"/>
          </a:p>
        </p:txBody>
      </p:sp>
      <p:pic>
        <p:nvPicPr>
          <p:cNvPr id="4" name="Content Placeholder 3" descr="Screenshot from 2023-04-21 12-14-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9889"/>
            <a:ext cx="7467600" cy="40813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from 2023-04-21 12-20-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7848600" cy="4343400"/>
          </a:xfrm>
        </p:spPr>
      </p:pic>
      <p:pic>
        <p:nvPicPr>
          <p:cNvPr id="5" name="Picture 4" descr="Screenshot from 2023-04-21 12-23-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85800"/>
            <a:ext cx="8001000" cy="896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PROIECTE INIȚIATE</a:t>
            </a:r>
            <a:endParaRPr lang="en-US" dirty="0"/>
          </a:p>
        </p:txBody>
      </p:sp>
      <p:pic>
        <p:nvPicPr>
          <p:cNvPr id="4" name="Content Placeholder 3" descr="Screenshot from 2023-04-21 12-16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7969251" cy="44572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CONCURS ÎNSCRIS ÎN CAEJ</a:t>
            </a:r>
            <a:endParaRPr lang="en-US" dirty="0"/>
          </a:p>
        </p:txBody>
      </p:sp>
      <p:pic>
        <p:nvPicPr>
          <p:cNvPr id="4" name="Content Placeholder 3" descr="Screenshot from 2023-04-21 12-17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7593775" cy="40661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ACTIVITĂȚILE OUTDOOR</a:t>
            </a:r>
            <a:endParaRPr lang="en-US" dirty="0"/>
          </a:p>
        </p:txBody>
      </p:sp>
      <p:pic>
        <p:nvPicPr>
          <p:cNvPr id="4" name="Content Placeholder 3" descr="Screenshot from 2023-04-21 12-18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1"/>
            <a:ext cx="7472602" cy="41270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from 2023-04-21 12-19-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04800"/>
            <a:ext cx="6324600" cy="63077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from 2023-04-21 12-19-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068" y="76200"/>
            <a:ext cx="5486400" cy="64642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15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GRĂDINIȚA CU PROGRAM PRELUNGIT NR 22 SIBIU</vt:lpstr>
      <vt:lpstr>Slide 2</vt:lpstr>
      <vt:lpstr>PROIECTE INIȚIATE</vt:lpstr>
      <vt:lpstr>CONCURS ÎNSCRIS ÎN CAEJ</vt:lpstr>
      <vt:lpstr>ACTIVITĂȚILE OUTDOOR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GRĂDINIȚA CU PROGRAM PRELUNGIT NR 22 SIBIU</dc:title>
  <dc:creator>Grupa A</dc:creator>
  <cp:lastModifiedBy>Grupa A</cp:lastModifiedBy>
  <cp:revision>1</cp:revision>
  <dcterms:created xsi:type="dcterms:W3CDTF">2006-08-16T00:00:00Z</dcterms:created>
  <dcterms:modified xsi:type="dcterms:W3CDTF">2023-04-21T09:42:47Z</dcterms:modified>
</cp:coreProperties>
</file>