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66" r:id="rId3"/>
    <p:sldId id="288" r:id="rId4"/>
    <p:sldId id="296" r:id="rId5"/>
    <p:sldId id="297" r:id="rId6"/>
    <p:sldId id="292" r:id="rId7"/>
    <p:sldId id="293" r:id="rId8"/>
    <p:sldId id="294" r:id="rId9"/>
    <p:sldId id="295" r:id="rId10"/>
    <p:sldId id="300" r:id="rId1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9A3C3"/>
    <a:srgbClr val="2B8F66"/>
    <a:srgbClr val="EC1C24"/>
    <a:srgbClr val="F6921E"/>
    <a:srgbClr val="00A69C"/>
    <a:srgbClr val="DD4E30"/>
    <a:srgbClr val="FFFFFF"/>
    <a:srgbClr val="82C69F"/>
    <a:srgbClr val="F5C1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476" autoAdjust="0"/>
    <p:restoredTop sz="94660"/>
  </p:normalViewPr>
  <p:slideViewPr>
    <p:cSldViewPr snapToGrid="0">
      <p:cViewPr>
        <p:scale>
          <a:sx n="57" d="100"/>
          <a:sy n="57" d="100"/>
        </p:scale>
        <p:origin x="708" y="6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handoutMaster" Target="handoutMasters/handoutMaster1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Calibri" panose="020F0502020204030204" charset="0"/>
                <a:cs typeface="Calibri" panose="020F0502020204030204" charset="0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Calibri" panose="020F0502020204030204" charset="0"/>
                <a:cs typeface="Calibri" panose="020F0502020204030204" charset="0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Calibri" panose="020F0502020204030204" charset="0"/>
                <a:cs typeface="Calibri" panose="020F0502020204030204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Calibri" panose="020F0502020204030204" charset="0"/>
                <a:cs typeface="Calibri" panose="020F0502020204030204" charset="0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Calibri" panose="020F0502020204030204" charset="0"/>
        <a:cs typeface="Calibri" panose="020F0502020204030204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Calibri" panose="020F0502020204030204" charset="0"/>
        <a:cs typeface="Calibri" panose="020F0502020204030204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Calibri" panose="020F0502020204030204" charset="0"/>
        <a:cs typeface="Calibri" panose="020F0502020204030204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Calibri" panose="020F0502020204030204" charset="0"/>
        <a:cs typeface="Calibri" panose="020F0502020204030204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Calibri" panose="020F0502020204030204" charset="0"/>
        <a:cs typeface="Calibri" panose="020F050202020403020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24962-3816-43BA-9BCB-0E93DF6D0E5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87BC6-219C-41BA-B7BF-D5EC59099B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24962-3816-43BA-9BCB-0E93DF6D0E5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87BC6-219C-41BA-B7BF-D5EC59099B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24962-3816-43BA-9BCB-0E93DF6D0E5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87BC6-219C-41BA-B7BF-D5EC59099B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24962-3816-43BA-9BCB-0E93DF6D0E5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87BC6-219C-41BA-B7BF-D5EC59099B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24962-3816-43BA-9BCB-0E93DF6D0E5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87BC6-219C-41BA-B7BF-D5EC59099B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24962-3816-43BA-9BCB-0E93DF6D0E5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87BC6-219C-41BA-B7BF-D5EC59099B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24962-3816-43BA-9BCB-0E93DF6D0E5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87BC6-219C-41BA-B7BF-D5EC59099B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24962-3816-43BA-9BCB-0E93DF6D0E5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87BC6-219C-41BA-B7BF-D5EC59099B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24962-3816-43BA-9BCB-0E93DF6D0E5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87BC6-219C-41BA-B7BF-D5EC59099B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24962-3816-43BA-9BCB-0E93DF6D0E5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87BC6-219C-41BA-B7BF-D5EC59099B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24962-3816-43BA-9BCB-0E93DF6D0E5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87BC6-219C-41BA-B7BF-D5EC59099B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fld id="{AB924962-3816-43BA-9BCB-0E93DF6D0E5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fld id="{FE987BC6-219C-41BA-B7BF-D5EC59099B7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 panose="020F0502020204030204" charset="0"/>
          <a:ea typeface="Calibri" panose="020F0502020204030204" charset="0"/>
          <a:cs typeface="Calibri" panose="020F050202020403020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charset="0"/>
          <a:ea typeface="Calibri" panose="020F0502020204030204" charset="0"/>
          <a:cs typeface="Calibri" panose="020F050202020403020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charset="0"/>
          <a:ea typeface="Calibri" panose="020F0502020204030204" charset="0"/>
          <a:cs typeface="Calibri" panose="020F050202020403020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charset="0"/>
          <a:ea typeface="Calibri" panose="020F0502020204030204" charset="0"/>
          <a:cs typeface="Calibri" panose="020F050202020403020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charset="0"/>
          <a:ea typeface="Calibri" panose="020F0502020204030204" charset="0"/>
          <a:cs typeface="Calibri" panose="020F050202020403020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charset="0"/>
          <a:ea typeface="Calibri" panose="020F0502020204030204" charset="0"/>
          <a:cs typeface="Calibri" panose="020F050202020403020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.v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.wmf"/><Relationship Id="rId1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2.v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5.wmf"/><Relationship Id="rId3" Type="http://schemas.openxmlformats.org/officeDocument/2006/relationships/oleObject" Target="../embeddings/oleObject3.bin"/><Relationship Id="rId2" Type="http://schemas.openxmlformats.org/officeDocument/2006/relationships/image" Target="../media/image4.wmf"/><Relationship Id="rId1" Type="http://schemas.openxmlformats.org/officeDocument/2006/relationships/oleObject" Target="../embeddings/oleObject2.bin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3.jpeg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7.jpeg"/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/>
        </p:nvSpPr>
        <p:spPr>
          <a:xfrm>
            <a:off x="0" y="-1"/>
            <a:ext cx="12192000" cy="4881093"/>
          </a:xfrm>
          <a:prstGeom prst="rect">
            <a:avLst/>
          </a:prstGeom>
          <a:solidFill>
            <a:srgbClr val="82C69F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tx1"/>
              </a:solidFill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7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/>
        </p:nvSpPr>
        <p:spPr>
          <a:xfrm>
            <a:off x="1446125" y="-1721867"/>
            <a:ext cx="997131" cy="1599112"/>
          </a:xfrm>
          <a:prstGeom prst="rect">
            <a:avLst/>
          </a:prstGeom>
          <a:solidFill>
            <a:srgbClr val="82C69F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tx1"/>
              </a:solidFill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8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/>
        </p:nvSpPr>
        <p:spPr>
          <a:xfrm>
            <a:off x="2443256" y="-1721867"/>
            <a:ext cx="997131" cy="1599112"/>
          </a:xfrm>
          <a:prstGeom prst="rect">
            <a:avLst/>
          </a:prstGeom>
          <a:solidFill>
            <a:srgbClr val="F5C13A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tx1"/>
              </a:solidFill>
              <a:ea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" r="7389" b="84853"/>
          <a:stretch>
            <a:fillRect/>
          </a:stretch>
        </p:blipFill>
        <p:spPr>
          <a:xfrm>
            <a:off x="1687112" y="-3115"/>
            <a:ext cx="8772281" cy="4085718"/>
          </a:xfrm>
          <a:prstGeom prst="rect">
            <a:avLst/>
          </a:prstGeom>
        </p:spPr>
      </p:pic>
      <p:sp>
        <p:nvSpPr>
          <p:cNvPr id="21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/>
        </p:nvSpPr>
        <p:spPr>
          <a:xfrm>
            <a:off x="0" y="4881093"/>
            <a:ext cx="12192000" cy="1976908"/>
          </a:xfrm>
          <a:prstGeom prst="rect">
            <a:avLst/>
          </a:prstGeom>
          <a:solidFill>
            <a:srgbClr val="F5C13A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tx1"/>
              </a:solidFill>
              <a:ea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" t="12307" r="86125" b="83906"/>
          <a:stretch>
            <a:fillRect/>
          </a:stretch>
        </p:blipFill>
        <p:spPr>
          <a:xfrm>
            <a:off x="627017" y="3242030"/>
            <a:ext cx="1422143" cy="123981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02" t="9746" r="5952" b="86022"/>
          <a:stretch>
            <a:fillRect/>
          </a:stretch>
        </p:blipFill>
        <p:spPr>
          <a:xfrm>
            <a:off x="9929798" y="3030396"/>
            <a:ext cx="1349211" cy="138568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4" t="14646" r="12461" b="75553"/>
          <a:stretch>
            <a:fillRect/>
          </a:stretch>
        </p:blipFill>
        <p:spPr>
          <a:xfrm>
            <a:off x="2266487" y="2842467"/>
            <a:ext cx="7826715" cy="27440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6" t="20493" r="3839" b="71711"/>
          <a:stretch>
            <a:fillRect/>
          </a:stretch>
        </p:blipFill>
        <p:spPr>
          <a:xfrm>
            <a:off x="1098576" y="5296749"/>
            <a:ext cx="605307" cy="901521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48" r="80462" b="64472"/>
          <a:stretch>
            <a:fillRect/>
          </a:stretch>
        </p:blipFill>
        <p:spPr>
          <a:xfrm>
            <a:off x="10428450" y="5613283"/>
            <a:ext cx="850559" cy="656822"/>
          </a:xfrm>
          <a:prstGeom prst="rect">
            <a:avLst/>
          </a:prstGeom>
        </p:spPr>
      </p:pic>
      <p:sp>
        <p:nvSpPr>
          <p:cNvPr id="2" name="Rectangles 1"/>
          <p:cNvSpPr/>
          <p:nvPr/>
        </p:nvSpPr>
        <p:spPr>
          <a:xfrm>
            <a:off x="-655955" y="899160"/>
            <a:ext cx="13569315" cy="92202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ro-RO" altLang="en-US" sz="5400" b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Performanță prin firma de exercițiu</a:t>
            </a:r>
            <a:endParaRPr lang="ro-RO" altLang="en-US" sz="5400" b="1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ChangeAspect="1"/>
          </p:cNvGraphicFramePr>
          <p:nvPr>
            <p:ph sz="half" idx="1"/>
          </p:nvPr>
        </p:nvGraphicFramePr>
        <p:xfrm>
          <a:off x="2807970" y="1068070"/>
          <a:ext cx="5940425" cy="5595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1" imgW="9182100" imgH="5029200" progId="Paint.Picture">
                  <p:embed/>
                </p:oleObj>
              </mc:Choice>
              <mc:Fallback>
                <p:oleObj name="" r:id="rId1" imgW="9182100" imgH="5029200" progId="Paint.Picture">
                  <p:embed/>
                  <p:pic>
                    <p:nvPicPr>
                      <p:cNvPr id="0" name="Picture 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807970" y="1068070"/>
                        <a:ext cx="5940425" cy="5595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 Box 1"/>
          <p:cNvSpPr txBox="1"/>
          <p:nvPr/>
        </p:nvSpPr>
        <p:spPr>
          <a:xfrm>
            <a:off x="3432810" y="174625"/>
            <a:ext cx="4872990" cy="6451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ro-RO" altLang="en-US"/>
              <a:t>Firma de exercițiu înseamnă : implicare, muncă și  colaborare.</a:t>
            </a:r>
            <a:endParaRPr lang="ro-RO" altLang="en-US"/>
          </a:p>
        </p:txBody>
      </p:sp>
      <p:sp>
        <p:nvSpPr>
          <p:cNvPr id="3" name="Content Placeholder 2"/>
          <p:cNvSpPr/>
          <p:nvPr>
            <p:ph sz="half" idx="2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Rectangles 4"/>
          <p:cNvSpPr/>
          <p:nvPr/>
        </p:nvSpPr>
        <p:spPr>
          <a:xfrm>
            <a:off x="837565" y="2829560"/>
            <a:ext cx="11256645" cy="341503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ro-RO" alt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 mică parte dintre rezultatele elevilor: </a:t>
            </a:r>
            <a:endParaRPr lang="ro-RO" altLang="en-US" sz="72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endParaRPr lang="ro-RO" altLang="en-US" sz="72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graphicFrame>
        <p:nvGraphicFramePr>
          <p:cNvPr id="5" name="Content Placeholder 4"/>
          <p:cNvGraphicFramePr>
            <a:graphicFrameLocks noChangeAspect="1"/>
          </p:cNvGraphicFramePr>
          <p:nvPr>
            <p:ph sz="half" idx="1"/>
          </p:nvPr>
        </p:nvGraphicFramePr>
        <p:xfrm>
          <a:off x="604520" y="365125"/>
          <a:ext cx="5181600" cy="25292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" name="" r:id="rId1" imgW="9248775" imgH="4514850" progId="Paint.Picture">
                  <p:embed/>
                </p:oleObj>
              </mc:Choice>
              <mc:Fallback>
                <p:oleObj name="" r:id="rId1" imgW="9248775" imgH="4514850" progId="Paint.Picture">
                  <p:embed/>
                  <p:pic>
                    <p:nvPicPr>
                      <p:cNvPr id="0" name="Picture 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604520" y="365125"/>
                        <a:ext cx="5181600" cy="25292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/>
          <p:nvPr/>
        </p:nvGraphicFramePr>
        <p:xfrm>
          <a:off x="4650740" y="2894330"/>
          <a:ext cx="6333490" cy="35572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" name="" r:id="rId3" imgW="8486775" imgH="4600575" progId="Paint.Picture">
                  <p:embed/>
                </p:oleObj>
              </mc:Choice>
              <mc:Fallback>
                <p:oleObj name="" r:id="rId3" imgW="8486775" imgH="4600575" progId="Paint.Picture">
                  <p:embed/>
                  <p:pic>
                    <p:nvPicPr>
                      <p:cNvPr id="0" name="Picture 1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50740" y="2894330"/>
                        <a:ext cx="6333490" cy="35572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edge/>
      </p:transition>
    </mc:Choice>
    <mc:Fallback>
      <p:transition spd="slow">
        <p:wedg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4" descr="prem 1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356870" y="3552825"/>
            <a:ext cx="5181600" cy="2961640"/>
          </a:xfrm>
          <a:prstGeom prst="rect">
            <a:avLst/>
          </a:prstGeom>
        </p:spPr>
      </p:pic>
      <p:pic>
        <p:nvPicPr>
          <p:cNvPr id="8" name="Content Placeholder 7" descr="premiul 111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64300" y="3428365"/>
            <a:ext cx="5181600" cy="3202940"/>
          </a:xfrm>
          <a:prstGeom prst="rect">
            <a:avLst/>
          </a:prstGeom>
        </p:spPr>
      </p:pic>
      <p:pic>
        <p:nvPicPr>
          <p:cNvPr id="10" name="Picture 9" descr="premiul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10820"/>
            <a:ext cx="5461000" cy="2845435"/>
          </a:xfrm>
          <a:prstGeom prst="rect">
            <a:avLst/>
          </a:prstGeom>
        </p:spPr>
      </p:pic>
      <p:pic>
        <p:nvPicPr>
          <p:cNvPr id="11" name="Picture 10" descr="premiu 3 as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890" y="365125"/>
            <a:ext cx="5368925" cy="284543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4" descr="1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96215" y="3429000"/>
            <a:ext cx="5181600" cy="3332480"/>
          </a:xfrm>
          <a:prstGeom prst="rect">
            <a:avLst/>
          </a:prstGeom>
        </p:spPr>
      </p:pic>
      <p:pic>
        <p:nvPicPr>
          <p:cNvPr id="8" name="Content Placeholder 7" descr="2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3583940"/>
            <a:ext cx="5181600" cy="3274060"/>
          </a:xfrm>
          <a:prstGeom prst="rect">
            <a:avLst/>
          </a:prstGeom>
        </p:spPr>
      </p:pic>
      <p:pic>
        <p:nvPicPr>
          <p:cNvPr id="10" name="Picture 9" descr="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15" y="0"/>
            <a:ext cx="5975350" cy="2773045"/>
          </a:xfrm>
          <a:prstGeom prst="rect">
            <a:avLst/>
          </a:prstGeom>
        </p:spPr>
      </p:pic>
      <p:pic>
        <p:nvPicPr>
          <p:cNvPr id="11" name="Picture 10" descr="calota, loc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9840" y="0"/>
            <a:ext cx="5447030" cy="315150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4" descr="prem 3 alba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312420" y="3727450"/>
            <a:ext cx="5181600" cy="3130550"/>
          </a:xfrm>
          <a:prstGeom prst="rect">
            <a:avLst/>
          </a:prstGeom>
        </p:spPr>
      </p:pic>
      <p:pic>
        <p:nvPicPr>
          <p:cNvPr id="8" name="Content Placeholder 7" descr="prem 2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22720" y="3429000"/>
            <a:ext cx="5181600" cy="3429000"/>
          </a:xfrm>
          <a:prstGeom prst="rect">
            <a:avLst/>
          </a:prstGeom>
        </p:spPr>
      </p:pic>
      <p:pic>
        <p:nvPicPr>
          <p:cNvPr id="10" name="Picture 9" descr="bucurie pp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2960" y="110490"/>
            <a:ext cx="5652770" cy="3318510"/>
          </a:xfrm>
          <a:prstGeom prst="rect">
            <a:avLst/>
          </a:prstGeom>
        </p:spPr>
      </p:pic>
      <p:pic>
        <p:nvPicPr>
          <p:cNvPr id="12" name="Picture 11" descr="maaslina loc 2, pla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308100" y="-1165860"/>
            <a:ext cx="3429635" cy="576135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4" descr="bucurie plan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838200" y="2168525"/>
            <a:ext cx="5181600" cy="3665220"/>
          </a:xfrm>
          <a:prstGeom prst="rect">
            <a:avLst/>
          </a:prstGeom>
        </p:spPr>
      </p:pic>
      <p:pic>
        <p:nvPicPr>
          <p:cNvPr id="12" name="Content Placeholder 11" descr="diploma Bolentin Vale, Deco, 2023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16200000">
            <a:off x="8070850" y="-594360"/>
            <a:ext cx="3163570" cy="4351655"/>
          </a:xfrm>
          <a:prstGeom prst="rect">
            <a:avLst/>
          </a:prstGeom>
        </p:spPr>
      </p:pic>
      <p:pic>
        <p:nvPicPr>
          <p:cNvPr id="16" name="Picture 15" descr="Picture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1170" y="3163570"/>
            <a:ext cx="4911725" cy="300736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  <a:p>
            <a:endParaRPr lang="en-US"/>
          </a:p>
          <a:p>
            <a:pPr marL="0" indent="0" algn="ctr">
              <a:buNone/>
            </a:pPr>
            <a:r>
              <a:rPr lang="ro-RO" altLang="en-US" sz="40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VĂ MULȚUMIM!</a:t>
            </a:r>
            <a:endParaRPr lang="ro-RO" altLang="en-US" sz="40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游ゴシック Light"/>
        <a:font script="Hang" typeface="맑은 고딕"/>
        <a:font script="Hans" typeface="Calibri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Calibri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Calibri"/>
        <a:font script="Hant" typeface="新細明體"/>
        <a:font script="Arab" typeface="Calibri"/>
        <a:font script="Hebr" typeface="Calibri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Calibri"/>
        <a:font script="Laoo" typeface="DokChampa"/>
        <a:font script="Sinh" typeface="Iskoola Pota"/>
        <a:font script="Mong" typeface="Mongolian Baiti"/>
        <a:font script="Viet" typeface="Calibri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Calibri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Calibri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Calibri"/>
        <a:font script="Hant" typeface="新細明體"/>
        <a:font script="Arab" typeface="Calibri"/>
        <a:font script="Hebr" typeface="Calibri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Calibri"/>
        <a:font script="Laoo" typeface="DokChampa"/>
        <a:font script="Sinh" typeface="Iskoola Pota"/>
        <a:font script="Mong" typeface="Mongolian Baiti"/>
        <a:font script="Viet" typeface="Calibri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Calibri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Calibri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Calibri"/>
        <a:font script="Hant" typeface="新細明體"/>
        <a:font script="Arab" typeface="Calibri"/>
        <a:font script="Hebr" typeface="Calibri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Calibri"/>
        <a:font script="Laoo" typeface="DokChampa"/>
        <a:font script="Sinh" typeface="Iskoola Pota"/>
        <a:font script="Mong" typeface="Mongolian Baiti"/>
        <a:font script="Viet" typeface="Calibri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152</Words>
  <Application>WPS Presentation</Application>
  <PresentationFormat>宽屏</PresentationFormat>
  <Paragraphs>10</Paragraphs>
  <Slides>9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9</vt:i4>
      </vt:variant>
    </vt:vector>
  </HeadingPairs>
  <TitlesOfParts>
    <vt:vector size="21" baseType="lpstr">
      <vt:lpstr>Arial</vt:lpstr>
      <vt:lpstr>SimSun</vt:lpstr>
      <vt:lpstr>Wingdings</vt:lpstr>
      <vt:lpstr>Calibri</vt:lpstr>
      <vt:lpstr>仿宋_GB2312</vt:lpstr>
      <vt:lpstr>Arial Unicode MS</vt:lpstr>
      <vt:lpstr>Microsoft YaHei</vt:lpstr>
      <vt:lpstr>Times New Roman</vt:lpstr>
      <vt:lpstr>Office Theme</vt:lpstr>
      <vt:lpstr>Paint.Picture</vt:lpstr>
      <vt:lpstr>Paint.Picture</vt:lpstr>
      <vt:lpstr>Paint.Picture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PC</dc:creator>
  <cp:lastModifiedBy>ASUS</cp:lastModifiedBy>
  <cp:revision>56</cp:revision>
  <dcterms:created xsi:type="dcterms:W3CDTF">2018-03-12T09:20:00Z</dcterms:created>
  <dcterms:modified xsi:type="dcterms:W3CDTF">2024-01-27T17:36:29Z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1033-12.2.0.13431</vt:lpwstr>
  </property>
  <property fmtid="{D5CDD505-2E9C-101B-9397-08002B2CF9AE}" pid="3" name="ICV">
    <vt:lpwstr>4CDF0BACF77946D5AD48CB65F969165E_13</vt:lpwstr>
  </property>
</Properties>
</file>