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8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0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3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53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044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5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1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4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64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5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9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77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8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A939B-7737-4348-9EC8-EBE1E02E7684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19D269-3FEE-4DB4-BA4C-C1CBC23DD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7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SAPTAMANA VERDE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GRUPA MARE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91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241" y="744583"/>
            <a:ext cx="10360252" cy="30828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67" y="4114460"/>
            <a:ext cx="9654084" cy="2312466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>
          <a:xfrm>
            <a:off x="6001293" y="2952376"/>
            <a:ext cx="533401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5-Point Star 28"/>
          <p:cNvSpPr/>
          <p:nvPr/>
        </p:nvSpPr>
        <p:spPr>
          <a:xfrm>
            <a:off x="4382589" y="2757521"/>
            <a:ext cx="435428" cy="3178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5-Point Star 29"/>
          <p:cNvSpPr/>
          <p:nvPr/>
        </p:nvSpPr>
        <p:spPr>
          <a:xfrm>
            <a:off x="4524103" y="2486297"/>
            <a:ext cx="152400" cy="337797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5-Point Star 30"/>
          <p:cNvSpPr/>
          <p:nvPr/>
        </p:nvSpPr>
        <p:spPr>
          <a:xfrm>
            <a:off x="5523412" y="2366894"/>
            <a:ext cx="287383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5-Point Star 31"/>
          <p:cNvSpPr/>
          <p:nvPr/>
        </p:nvSpPr>
        <p:spPr>
          <a:xfrm>
            <a:off x="5667103" y="2495176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9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4" descr="16799915267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33" y="2350498"/>
            <a:ext cx="2990473" cy="41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9" descr="16799915267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4195" y="2350498"/>
            <a:ext cx="3056708" cy="40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045029" y="1086360"/>
            <a:ext cx="50401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Norul de ploaie- Experiment științific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46812" y="19202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Copiii </a:t>
            </a:r>
            <a:r>
              <a:rPr kumimoji="0" lang="ro-RO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au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crea</a:t>
            </a:r>
            <a:r>
              <a:rPr kumimoji="0" lang="ro-RO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nori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din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spumă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ras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o-RO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au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folos</a:t>
            </a:r>
            <a:r>
              <a:rPr kumimoji="0" lang="ro-RO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apă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colorată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putea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urmări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cursul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apei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ploaie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 la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nori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pământ</a:t>
            </a:r>
            <a:r>
              <a:rPr kumimoji="0" lang="ro-RO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GB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246812" y="70923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3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31520" y="644660"/>
            <a:ext cx="110119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8438" algn="l"/>
              </a:tabLst>
            </a:pPr>
            <a:r>
              <a:rPr kumimoji="0" lang="ro-RO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Dăm culoare tricourilor vechi</a:t>
            </a:r>
            <a:r>
              <a:rPr kumimoji="0" lang="ro-RO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!- Atelier de recondiționare a hainelor ȋn vederea reutilizării</a:t>
            </a:r>
            <a:endParaRPr kumimoji="0" lang="en-GB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r>
              <a:rPr kumimoji="0" lang="ro-RO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Copiii au recondiționat tricourile vechi, fiecare copil creându-și propriul design. </a:t>
            </a:r>
            <a:endParaRPr kumimoji="0" lang="en-GB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r>
              <a:rPr kumimoji="0" lang="ro-RO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Astfel, aceștia vor purta cu bucurie tricoul pe care l-au recondiționat cu </a:t>
            </a:r>
            <a:r>
              <a:rPr kumimoji="0" lang="ro-RO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î</a:t>
            </a:r>
            <a:r>
              <a:rPr kumimoji="0" lang="ro-RO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ncântare, descoperind astfel posibilitatea de a da viață tricourilor vechi pe care nu le mai purtau.</a:t>
            </a:r>
            <a:endParaRPr kumimoji="0" lang="en-GB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r>
              <a:rPr kumimoji="0" lang="ro-RO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Evaluarea activităților: fotografii, lucrarile copiilor</a:t>
            </a:r>
            <a:endParaRPr kumimoji="0" lang="en-GB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29" descr="1680252824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21577"/>
            <a:ext cx="6765027" cy="30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2991395" y="4219304"/>
            <a:ext cx="574766" cy="5878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3882490" y="3755572"/>
            <a:ext cx="574766" cy="5878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5305697" y="4138751"/>
            <a:ext cx="574766" cy="5878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6863888" y="3936276"/>
            <a:ext cx="574766" cy="5878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8042366" y="4049486"/>
            <a:ext cx="574766" cy="5878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6225863" y="3925390"/>
            <a:ext cx="574766" cy="5878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61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6360" y="1038766"/>
            <a:ext cx="65740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8438" algn="l"/>
              </a:tabLst>
            </a:pP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Piramida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alimentelor</a:t>
            </a:r>
            <a:r>
              <a:rPr kumimoji="0" lang="en-US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</a:t>
            </a:r>
            <a:r>
              <a:rPr kumimoji="0" lang="ro-RO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ănătoase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Joc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kumimoji="0" lang="en-US" altLang="zh-CN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sortare</a:t>
            </a:r>
            <a:endParaRPr kumimoji="0" lang="en-GB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22" descr="16801680977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08" y="2129245"/>
            <a:ext cx="8170179" cy="367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32550" y="53493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8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7566" y="242516"/>
            <a:ext cx="11722226" cy="258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42640" tIns="914112" rIns="1142640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Personaje din materiale reciclabile- </a:t>
            </a:r>
            <a:r>
              <a:rPr kumimoji="0" lang="ro-RO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Activități STEM cu materiale reciclabile- Expoziție</a:t>
            </a:r>
            <a:endParaRPr kumimoji="0" lang="en-GB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GB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28" descr="16802528246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92" y="2377440"/>
            <a:ext cx="7261636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29692" y="56445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7175" y="811963"/>
            <a:ext cx="58390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Ecologie și reciclare</a:t>
            </a:r>
            <a:r>
              <a:rPr kumimoji="0" lang="ro-RO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o-RO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–</a:t>
            </a:r>
            <a:r>
              <a:rPr kumimoji="0" lang="ro-RO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Joc de sortare</a:t>
            </a:r>
            <a:r>
              <a:rPr kumimoji="0" lang="ro-RO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GB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Picture 25" descr="16802528247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16" y="2024743"/>
            <a:ext cx="6348549" cy="37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81942" y="5200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900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129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SimSun</vt:lpstr>
      <vt:lpstr>Arial</vt:lpstr>
      <vt:lpstr>Calibri</vt:lpstr>
      <vt:lpstr>华文新魏</vt:lpstr>
      <vt:lpstr>Times New Roman</vt:lpstr>
      <vt:lpstr>Trebuchet MS</vt:lpstr>
      <vt:lpstr>Wingdings 3</vt:lpstr>
      <vt:lpstr>Facet</vt:lpstr>
      <vt:lpstr>SAPTAMANA VERDE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SAPTAMANA VERDE</dc:title>
  <dc:creator>robertbucur1@gmail.com</dc:creator>
  <cp:lastModifiedBy>robertbucur1@gmail.com</cp:lastModifiedBy>
  <cp:revision>2</cp:revision>
  <dcterms:created xsi:type="dcterms:W3CDTF">2023-06-18T10:56:56Z</dcterms:created>
  <dcterms:modified xsi:type="dcterms:W3CDTF">2023-06-18T11:07:47Z</dcterms:modified>
</cp:coreProperties>
</file>