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9" r:id="rId3"/>
    <p:sldId id="290" r:id="rId4"/>
    <p:sldId id="272" r:id="rId5"/>
    <p:sldId id="273" r:id="rId6"/>
    <p:sldId id="275" r:id="rId7"/>
    <p:sldId id="277" r:id="rId8"/>
    <p:sldId id="259" r:id="rId9"/>
    <p:sldId id="260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9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D87D87D-C6F6-44CF-84DE-D29E3E152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06E51E16-3C55-4F1D-A34D-903DC0D9B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87F8A31F-A45D-4294-BDA6-462E3EB3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2B59313F-978D-49AF-8DD3-DF6FD30CA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4D2EB6A-3E66-47E7-9E33-B7E4E513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187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F236815-A6AA-49CE-B4F0-6920B7877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AE7D6D33-85A5-4764-9E22-E98918A50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84B6C58-2884-48FF-A68D-C15066FE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F15A4836-0FFE-45A8-80C2-1B407C32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4630560-B822-4F80-A898-42E1AD966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084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18586E8F-09B8-4F14-A2F3-2E788D2F0D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30B3C07F-DEEA-4FB4-AE30-994429B40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9528E1E-A72E-41B6-824A-92EB106D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984E2ECC-8616-44CC-A63B-D04215D0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E0688061-A948-4F54-990E-ABA819E9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7149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87982EE-A62F-4849-A7BF-7FC4FBC10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F2A47C7-FE45-4369-BC4C-77AC9D916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7BF5796-0D62-4EEE-A1AD-AE603C303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AC80F0B-2D44-40E5-8565-D8935D08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39FB0589-85FA-40B6-A9E7-294117E8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2798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5060393-1C53-480F-B361-040F6FC6A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6FB9E1A5-9015-4785-94AD-CD40154E6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FF83EF95-409C-49D8-B969-07E81AB73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D96836E8-F7EA-445C-9EA2-B1EA7836E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9F7F7E65-39C3-4F31-8009-59043A496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565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476278E-ADEE-435A-A6DE-14E790CCE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9619E98-66DB-4101-BBF2-3B1C52E6D7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E7DBCC4C-424E-4B74-9F08-46FA138CA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DA60E6A3-D270-4D20-A2BE-E8C5A8EA8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F5B200D3-69F5-4664-B868-406679638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EDCCA360-9040-4A14-B3D5-8DA8E236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375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76D43CD6-FDB8-4438-B27A-B2AF64129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1782B2DF-E05F-4C09-ABDE-D8E791BD5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47CBDA22-AAF7-457A-9936-60402575E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726E52B1-6DDF-405F-82F6-43E70626D0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8788D0D9-161A-4A30-9531-561CBC053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54DC115D-478F-4879-B628-D026F0BE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5E985678-F148-43C9-B6D7-6F49CB55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6C2348B3-6C2D-486D-8A5D-5A61510E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8058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29C1CBA-3C20-4EF4-8EBC-5B47C77F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6AA01A89-CA25-4AA3-BA84-BEC266A37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90F62B5A-66E6-4E5F-A040-EE3A4D2B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76B6C101-4F90-4019-AC36-996E242E9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8158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DA959BD8-BF30-447D-84F5-1CDE2126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2B06FC9C-0980-4460-BDDB-9A1EF037B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6F5CD79F-F40D-4146-ABA5-43225A2D7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7095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FE34871-1602-445B-A977-2B8C97F6F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17B1760-0174-40BB-A140-EF2D4873D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8F10BF58-C1D5-4B14-955E-83996AFA1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BF854AF9-56FF-4B75-A4D5-D192ECAC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940EB91C-50A1-447E-891A-3851E4AF7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FCD6EEAB-6B6A-4700-8EAB-9373836C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5368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E834B2B-7B93-448B-BC0E-DCD2D0B8A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F3255BCF-E873-4F10-AD16-223527373D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F06F5E0C-C1A1-4FFE-BE6C-72A46B881D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781C9681-68E6-4399-AA0C-C3D219C1F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E20A6441-8A34-488D-8809-2D706F65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9E5F7859-5254-4131-8A6A-9BA14999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381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04F9E3DC-51D5-4408-821E-B78C555D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6796FCF5-6422-4D1C-8F4B-EA6913B5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78A0FEF-3B85-47A5-B219-2C92D0F912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266B5-BE6E-4BF5-9E92-EC85346BA3F6}" type="datetimeFigureOut">
              <a:rPr lang="ro-RO" smtClean="0"/>
              <a:t>28.06.2023</a:t>
            </a:fld>
            <a:endParaRPr lang="ro-RO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3BC9D278-D5FD-4D88-B804-21D278216D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F13C4BFD-BC79-47C2-9CD7-196F47B53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718A0-2F19-4E6F-8459-96EDFBD4CCE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2727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03FD207-CF24-4479-9BA6-C4B0B5A6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208" y="263770"/>
            <a:ext cx="10515600" cy="733913"/>
          </a:xfrm>
        </p:spPr>
        <p:txBody>
          <a:bodyPr/>
          <a:lstStyle/>
          <a:p>
            <a:r>
              <a:rPr lang="ro-RO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Suntem mândri de colectivul de elevi ai școlii</a:t>
            </a:r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8531E2B-3019-4265-885A-68CC0D16E34D}"/>
              </a:ext>
            </a:extLst>
          </p:cNvPr>
          <p:cNvSpPr txBox="1"/>
          <p:nvPr/>
        </p:nvSpPr>
        <p:spPr>
          <a:xfrm>
            <a:off x="372208" y="2606365"/>
            <a:ext cx="5512777" cy="35394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o-RO" sz="2800" dirty="0" err="1"/>
              <a:t>Saptamana</a:t>
            </a:r>
            <a:r>
              <a:rPr lang="ro-RO" sz="2800" dirty="0"/>
              <a:t> verde a fost un maraton de creativitate si idei.</a:t>
            </a:r>
            <a:br>
              <a:rPr lang="ro-RO" sz="2800" dirty="0"/>
            </a:br>
            <a:r>
              <a:rPr lang="ro-RO" sz="2800" dirty="0"/>
              <a:t>Ne mândrim cu voi!</a:t>
            </a:r>
            <a:br>
              <a:rPr lang="ro-RO" sz="2800" dirty="0"/>
            </a:br>
            <a:r>
              <a:rPr lang="ro-RO" sz="2800" b="1" dirty="0"/>
              <a:t>Sperăm că exemplul vostru de muncă și performanță va ambiționa pe oricare dintre colegi. Să fim mai buni și competitivi în orice domeniu!</a:t>
            </a:r>
            <a:endParaRPr lang="ro-RO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E2DE7571-8971-4117-ACC4-81F6909E750A}"/>
              </a:ext>
            </a:extLst>
          </p:cNvPr>
          <p:cNvSpPr txBox="1"/>
          <p:nvPr/>
        </p:nvSpPr>
        <p:spPr>
          <a:xfrm>
            <a:off x="6337089" y="6224898"/>
            <a:ext cx="5425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>
                <a:solidFill>
                  <a:schemeClr val="accent6">
                    <a:lumMod val="75000"/>
                  </a:schemeClr>
                </a:solidFill>
              </a:rPr>
              <a:t>Profesor Ionel Tătaru, director Școala Gimnazială Paltin</a:t>
            </a:r>
          </a:p>
        </p:txBody>
      </p:sp>
      <p:pic>
        <p:nvPicPr>
          <p:cNvPr id="4" name="Imagine 3">
            <a:extLst>
              <a:ext uri="{FF2B5EF4-FFF2-40B4-BE49-F238E27FC236}">
                <a16:creationId xmlns:a16="http://schemas.microsoft.com/office/drawing/2014/main" id="{95BAD94A-89E4-4E27-A383-356A80F423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37089" y="1178141"/>
            <a:ext cx="4856799" cy="496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4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25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1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50"/>
                            </p:stCondLst>
                            <p:childTnLst>
                              <p:par>
                                <p:cTn id="37" presetID="53" presetClass="entr" presetSubtype="16" fill="hold" grpId="1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31" presetClass="entr" presetSubtype="0" fill="hold" grpId="2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250"/>
                            </p:stCondLst>
                            <p:childTnLst>
                              <p:par>
                                <p:cTn id="50" presetID="31" presetClass="entr" presetSubtype="0" fill="hold" grpId="2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500"/>
                            </p:stCondLst>
                            <p:childTnLst>
                              <p:par>
                                <p:cTn id="57" presetID="26" presetClass="entr" presetSubtype="0" fill="hold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8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68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7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79" tmFilter="0, 0; 0.125,0.2665; 0.25,0.4; 0.375,0.465; 0.5,0.5;  0.625,0.535; 0.75,0.6; 0.875,0.7335; 1,1">
                                          <p:stCondLst>
                                            <p:cond delay="97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" tmFilter="0, 0; 0.125,0.2665; 0.25,0.4; 0.375,0.465; 0.5,0.5;  0.625,0.535; 0.75,0.6; 0.875,0.7335; 1,1">
                                          <p:stCondLst>
                                            <p:cond delay="1953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" tmFilter="0, 0; 0.125,0.2665; 0.25,0.4; 0.375,0.465; 0.5,0.5;  0.625,0.535; 0.75,0.6; 0.875,0.7335; 1,1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">
                                          <p:stCondLst>
                                            <p:cond delay="95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" decel="50000">
                                          <p:stCondLst>
                                            <p:cond delay="99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">
                                          <p:stCondLst>
                                            <p:cond delay="193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" decel="50000">
                                          <p:stCondLst>
                                            <p:cond delay="1973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" decel="50000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" decel="50000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6750"/>
                            </p:stCondLst>
                            <p:childTnLst>
                              <p:par>
                                <p:cTn id="74" presetID="53" presetClass="entr" presetSubtype="16" fill="hold" grpId="3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2000"/>
                            </p:stCondLst>
                            <p:childTnLst>
                              <p:par>
                                <p:cTn id="80" presetID="53" presetClass="entr" presetSubtype="16" fill="hold" grpId="3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 animBg="1"/>
      <p:bldP spid="6" grpId="1" build="p" animBg="1"/>
      <p:bldP spid="6" grpId="2" build="p" animBg="1"/>
      <p:bldP spid="6" grpId="3" build="p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verde la oraș!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3077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dirty="0"/>
              <a:t>Elevii clasei a VI-a</a:t>
            </a:r>
          </a:p>
          <a:p>
            <a:r>
              <a:rPr lang="ro-RO" dirty="0"/>
              <a:t>Profesorii Tătaru</a:t>
            </a:r>
          </a:p>
          <a:p>
            <a:r>
              <a:rPr lang="ro-RO" dirty="0"/>
              <a:t>Domnul Șofer</a:t>
            </a:r>
          </a:p>
          <a:p>
            <a:r>
              <a:rPr lang="ro-RO" dirty="0"/>
              <a:t>Elevii clasei a VI-a CNU</a:t>
            </a:r>
          </a:p>
          <a:p>
            <a:r>
              <a:rPr lang="ro-RO" dirty="0"/>
              <a:t>Prof. Oprea și </a:t>
            </a:r>
            <a:r>
              <a:rPr lang="ro-RO" dirty="0" err="1"/>
              <a:t>Zgabârdici</a:t>
            </a:r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38D767A-C218-4F7E-80D0-12B40E7A2673}"/>
              </a:ext>
            </a:extLst>
          </p:cNvPr>
          <p:cNvSpPr txBox="1"/>
          <p:nvPr/>
        </p:nvSpPr>
        <p:spPr>
          <a:xfrm>
            <a:off x="838200" y="4622067"/>
            <a:ext cx="3895618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 </a:t>
            </a:r>
            <a:r>
              <a:rPr lang="ro-RO" sz="6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Coding</a:t>
            </a: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!</a:t>
            </a: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EF1A10AF-BA9D-4D84-BC67-1F4E44D072D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8409" y="1825625"/>
            <a:ext cx="7192475" cy="479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47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verde la oraș, Colegiul Unirea!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3077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dirty="0"/>
              <a:t>Elevii clasei a VI-a</a:t>
            </a:r>
          </a:p>
          <a:p>
            <a:r>
              <a:rPr lang="ro-RO" dirty="0"/>
              <a:t>Profesorii Tătaru</a:t>
            </a:r>
          </a:p>
          <a:p>
            <a:r>
              <a:rPr lang="ro-RO" dirty="0"/>
              <a:t>Domnul Șofer</a:t>
            </a:r>
          </a:p>
          <a:p>
            <a:r>
              <a:rPr lang="ro-RO" dirty="0"/>
              <a:t>Elevii clasei a VI-a CNU</a:t>
            </a:r>
          </a:p>
          <a:p>
            <a:r>
              <a:rPr lang="ro-RO" dirty="0"/>
              <a:t>Prof. Oprea și </a:t>
            </a:r>
            <a:r>
              <a:rPr lang="ro-RO" dirty="0" err="1"/>
              <a:t>Zgabârdici</a:t>
            </a:r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38D767A-C218-4F7E-80D0-12B40E7A2673}"/>
              </a:ext>
            </a:extLst>
          </p:cNvPr>
          <p:cNvSpPr txBox="1"/>
          <p:nvPr/>
        </p:nvSpPr>
        <p:spPr>
          <a:xfrm>
            <a:off x="838200" y="4622067"/>
            <a:ext cx="3895618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 </a:t>
            </a:r>
            <a:r>
              <a:rPr lang="ro-RO" sz="6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Coding</a:t>
            </a: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!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63A1F99E-9891-4DA7-8538-64879C72668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1167" y="1811582"/>
            <a:ext cx="6495888" cy="4871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48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verde la oraș, Colegiul Unirea!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3077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dirty="0"/>
              <a:t>Elevii clasei a VI-a</a:t>
            </a:r>
          </a:p>
          <a:p>
            <a:r>
              <a:rPr lang="ro-RO" dirty="0"/>
              <a:t>Profesorii Tătaru</a:t>
            </a:r>
          </a:p>
          <a:p>
            <a:r>
              <a:rPr lang="ro-RO" dirty="0"/>
              <a:t>Domnul Șofer</a:t>
            </a:r>
          </a:p>
          <a:p>
            <a:r>
              <a:rPr lang="ro-RO" dirty="0"/>
              <a:t>Elevii clasei a VI-a CNU</a:t>
            </a:r>
          </a:p>
          <a:p>
            <a:r>
              <a:rPr lang="ro-RO" dirty="0"/>
              <a:t>Prof. Oprea și </a:t>
            </a:r>
            <a:r>
              <a:rPr lang="ro-RO" dirty="0" err="1"/>
              <a:t>Zgabârdici</a:t>
            </a:r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38D767A-C218-4F7E-80D0-12B40E7A2673}"/>
              </a:ext>
            </a:extLst>
          </p:cNvPr>
          <p:cNvSpPr txBox="1"/>
          <p:nvPr/>
        </p:nvSpPr>
        <p:spPr>
          <a:xfrm>
            <a:off x="838200" y="4622067"/>
            <a:ext cx="3895618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 </a:t>
            </a:r>
            <a:r>
              <a:rPr lang="ro-RO" sz="6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Coding</a:t>
            </a: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!</a:t>
            </a: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AA4AC9E5-28E5-405C-84A0-DCE299730A1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2469" y="1825625"/>
            <a:ext cx="7000876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35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verde la oraș, Colegiul Unirea!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3077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dirty="0"/>
              <a:t>Elevii clasei a VI-a</a:t>
            </a:r>
          </a:p>
          <a:p>
            <a:r>
              <a:rPr lang="ro-RO" dirty="0"/>
              <a:t>Profesorii Tătaru</a:t>
            </a:r>
          </a:p>
          <a:p>
            <a:r>
              <a:rPr lang="ro-RO" dirty="0"/>
              <a:t>Domnul Șofer</a:t>
            </a:r>
          </a:p>
          <a:p>
            <a:r>
              <a:rPr lang="ro-RO" dirty="0"/>
              <a:t>Elevii clasei a VI-a CNU</a:t>
            </a:r>
          </a:p>
          <a:p>
            <a:r>
              <a:rPr lang="ro-RO" dirty="0"/>
              <a:t>Prof. Oprea și </a:t>
            </a:r>
            <a:r>
              <a:rPr lang="ro-RO" dirty="0" err="1"/>
              <a:t>Zgabârdici</a:t>
            </a:r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38D767A-C218-4F7E-80D0-12B40E7A2673}"/>
              </a:ext>
            </a:extLst>
          </p:cNvPr>
          <p:cNvSpPr txBox="1"/>
          <p:nvPr/>
        </p:nvSpPr>
        <p:spPr>
          <a:xfrm>
            <a:off x="838200" y="4622067"/>
            <a:ext cx="3895618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 </a:t>
            </a:r>
            <a:r>
              <a:rPr lang="ro-RO" sz="6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Coding</a:t>
            </a: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!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F7F105E7-7FFB-49BA-B97D-54F230620B7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4952" y="1825625"/>
            <a:ext cx="6933101" cy="462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1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verde la oraș, Colegiul Unirea!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3077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dirty="0"/>
              <a:t>Elevii clasei a VI-a</a:t>
            </a:r>
          </a:p>
          <a:p>
            <a:r>
              <a:rPr lang="ro-RO" dirty="0"/>
              <a:t>Profesorii Tătaru</a:t>
            </a:r>
          </a:p>
          <a:p>
            <a:r>
              <a:rPr lang="ro-RO" dirty="0"/>
              <a:t>Domnul Șofer</a:t>
            </a:r>
          </a:p>
          <a:p>
            <a:r>
              <a:rPr lang="ro-RO" dirty="0"/>
              <a:t>Elevii clasei a VI-a CNU</a:t>
            </a:r>
          </a:p>
          <a:p>
            <a:r>
              <a:rPr lang="ro-RO" dirty="0"/>
              <a:t>Prof. Oprea și </a:t>
            </a:r>
            <a:r>
              <a:rPr lang="ro-RO" dirty="0" err="1"/>
              <a:t>Zgabârdici</a:t>
            </a:r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38D767A-C218-4F7E-80D0-12B40E7A2673}"/>
              </a:ext>
            </a:extLst>
          </p:cNvPr>
          <p:cNvSpPr txBox="1"/>
          <p:nvPr/>
        </p:nvSpPr>
        <p:spPr>
          <a:xfrm>
            <a:off x="838200" y="4622067"/>
            <a:ext cx="3895618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 </a:t>
            </a:r>
            <a:r>
              <a:rPr lang="ro-RO" sz="6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Coding</a:t>
            </a: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!</a:t>
            </a: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6BC796D3-DA89-4538-93CB-F42E846B5D4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36171" y="1825625"/>
            <a:ext cx="677740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10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92" y="277202"/>
            <a:ext cx="11183816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</a:t>
            </a:r>
            <a:r>
              <a:rPr lang="ro-RO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verde,Vineri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</a:t>
            </a: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 facem satul curat!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1770001"/>
            <a:ext cx="4331763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o-RO" dirty="0"/>
              <a:t>Elevii clase</a:t>
            </a:r>
            <a:r>
              <a:rPr lang="en-US" dirty="0" err="1"/>
              <a:t>lor</a:t>
            </a:r>
            <a:r>
              <a:rPr lang="ro-RO" dirty="0"/>
              <a:t> a V-VIII cu entuziasm și veselie!</a:t>
            </a:r>
            <a:endParaRPr lang="en-US" dirty="0"/>
          </a:p>
          <a:p>
            <a:r>
              <a:rPr lang="ro-RO" dirty="0"/>
              <a:t>Profesorii cu director cu tot</a:t>
            </a:r>
          </a:p>
          <a:p>
            <a:r>
              <a:rPr lang="ro-RO" dirty="0"/>
              <a:t>Oficiali primărie</a:t>
            </a:r>
            <a:endParaRPr lang="en-US" dirty="0"/>
          </a:p>
          <a:p>
            <a:r>
              <a:rPr lang="ro-RO" dirty="0"/>
              <a:t>Ajutoare de prin sat</a:t>
            </a:r>
          </a:p>
          <a:p>
            <a:r>
              <a:rPr lang="ro-RO" dirty="0"/>
              <a:t>Mănușile albastre</a:t>
            </a:r>
          </a:p>
          <a:p>
            <a:r>
              <a:rPr lang="ro-RO" dirty="0"/>
              <a:t>Saci pentru gunoi</a:t>
            </a:r>
          </a:p>
          <a:p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38D767A-C218-4F7E-80D0-12B40E7A2673}"/>
              </a:ext>
            </a:extLst>
          </p:cNvPr>
          <p:cNvSpPr txBox="1"/>
          <p:nvPr/>
        </p:nvSpPr>
        <p:spPr>
          <a:xfrm>
            <a:off x="504092" y="4622066"/>
            <a:ext cx="3787575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Curățenie!</a:t>
            </a: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6F6B3FDB-A835-480F-BC0D-A30B1A4B396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187"/>
          <a:stretch/>
        </p:blipFill>
        <p:spPr>
          <a:xfrm>
            <a:off x="5625617" y="1268117"/>
            <a:ext cx="5635864" cy="547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22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92" y="277202"/>
            <a:ext cx="11183816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</a:t>
            </a:r>
            <a:r>
              <a:rPr lang="ro-RO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verde,Vineri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</a:t>
            </a: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 facem satul curat!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1770001"/>
            <a:ext cx="4331763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o-RO" dirty="0"/>
              <a:t>Elevii clase</a:t>
            </a:r>
            <a:r>
              <a:rPr lang="en-US" dirty="0" err="1"/>
              <a:t>lor</a:t>
            </a:r>
            <a:r>
              <a:rPr lang="ro-RO" dirty="0"/>
              <a:t> a V-VIII cu entuziasm și veselie!</a:t>
            </a:r>
            <a:endParaRPr lang="en-US" dirty="0"/>
          </a:p>
          <a:p>
            <a:r>
              <a:rPr lang="ro-RO" dirty="0"/>
              <a:t>Profesorii cu director cu tot</a:t>
            </a:r>
          </a:p>
          <a:p>
            <a:r>
              <a:rPr lang="ro-RO" dirty="0"/>
              <a:t>Oficiali primărie</a:t>
            </a:r>
            <a:endParaRPr lang="en-US" dirty="0"/>
          </a:p>
          <a:p>
            <a:r>
              <a:rPr lang="ro-RO" dirty="0"/>
              <a:t>Ajutoare de prin sat</a:t>
            </a:r>
          </a:p>
          <a:p>
            <a:r>
              <a:rPr lang="ro-RO" dirty="0"/>
              <a:t>Mănușile albastre</a:t>
            </a:r>
          </a:p>
          <a:p>
            <a:r>
              <a:rPr lang="ro-RO" dirty="0"/>
              <a:t>Saci pentru gunoi</a:t>
            </a:r>
          </a:p>
          <a:p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38D767A-C218-4F7E-80D0-12B40E7A2673}"/>
              </a:ext>
            </a:extLst>
          </p:cNvPr>
          <p:cNvSpPr txBox="1"/>
          <p:nvPr/>
        </p:nvSpPr>
        <p:spPr>
          <a:xfrm>
            <a:off x="504092" y="4622066"/>
            <a:ext cx="3787575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Curățenie!</a:t>
            </a:r>
          </a:p>
        </p:txBody>
      </p:sp>
      <p:pic>
        <p:nvPicPr>
          <p:cNvPr id="9" name="Imagine 8">
            <a:extLst>
              <a:ext uri="{FF2B5EF4-FFF2-40B4-BE49-F238E27FC236}">
                <a16:creationId xmlns:a16="http://schemas.microsoft.com/office/drawing/2014/main" id="{79961760-0DD6-47F4-AA29-4C42E05C0E7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4709" y="1863969"/>
            <a:ext cx="6509006" cy="4881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4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92" y="277202"/>
            <a:ext cx="11183816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verde,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Miercuri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reciclare</a:t>
            </a: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1770001"/>
            <a:ext cx="4331763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o-RO" dirty="0"/>
              <a:t>Elevii clase</a:t>
            </a:r>
            <a:r>
              <a:rPr lang="en-US" dirty="0" err="1"/>
              <a:t>lor</a:t>
            </a:r>
            <a:r>
              <a:rPr lang="ro-RO" dirty="0"/>
              <a:t> a V</a:t>
            </a:r>
            <a:r>
              <a:rPr lang="en-US" dirty="0"/>
              <a:t>II</a:t>
            </a:r>
            <a:r>
              <a:rPr lang="ro-RO" dirty="0"/>
              <a:t>I-a</a:t>
            </a:r>
            <a:endParaRPr lang="en-US" dirty="0"/>
          </a:p>
          <a:p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celorlalte</a:t>
            </a:r>
            <a:r>
              <a:rPr lang="en-US" dirty="0"/>
              <a:t> </a:t>
            </a:r>
            <a:r>
              <a:rPr lang="en-US" dirty="0" err="1"/>
              <a:t>clase</a:t>
            </a:r>
            <a:endParaRPr lang="ro-RO" dirty="0"/>
          </a:p>
          <a:p>
            <a:r>
              <a:rPr lang="ro-RO" dirty="0"/>
              <a:t>Prof. Dorina Boroș, Felicia Ciobotaru</a:t>
            </a:r>
            <a:endParaRPr lang="en-US" dirty="0"/>
          </a:p>
          <a:p>
            <a:r>
              <a:rPr lang="ro-RO" dirty="0"/>
              <a:t>Școala curată</a:t>
            </a:r>
          </a:p>
          <a:p>
            <a:r>
              <a:rPr lang="ro-RO" dirty="0"/>
              <a:t>Materiale reciclabile</a:t>
            </a:r>
          </a:p>
          <a:p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38D767A-C218-4F7E-80D0-12B40E7A2673}"/>
              </a:ext>
            </a:extLst>
          </p:cNvPr>
          <p:cNvSpPr txBox="1"/>
          <p:nvPr/>
        </p:nvSpPr>
        <p:spPr>
          <a:xfrm>
            <a:off x="504092" y="4622066"/>
            <a:ext cx="4331763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La </a:t>
            </a:r>
            <a:r>
              <a:rPr lang="en-US" sz="6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reciclare</a:t>
            </a: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!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2A8F3120-AEB7-41EE-A9DD-59FE2BECE66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3514" y="1788990"/>
            <a:ext cx="6714394" cy="503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00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92" y="277202"/>
            <a:ext cx="11183816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verde,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Miercuri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reciclare</a:t>
            </a: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1770001"/>
            <a:ext cx="4331763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o-RO" dirty="0"/>
              <a:t>Elevii clase</a:t>
            </a:r>
            <a:r>
              <a:rPr lang="en-US" dirty="0" err="1"/>
              <a:t>lor</a:t>
            </a:r>
            <a:r>
              <a:rPr lang="ro-RO" dirty="0"/>
              <a:t> a V</a:t>
            </a:r>
            <a:r>
              <a:rPr lang="en-US" dirty="0"/>
              <a:t>II</a:t>
            </a:r>
            <a:r>
              <a:rPr lang="ro-RO" dirty="0"/>
              <a:t>I-a</a:t>
            </a:r>
            <a:endParaRPr lang="en-US" dirty="0"/>
          </a:p>
          <a:p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celorlalte</a:t>
            </a:r>
            <a:r>
              <a:rPr lang="en-US" dirty="0"/>
              <a:t> </a:t>
            </a:r>
            <a:r>
              <a:rPr lang="en-US" dirty="0" err="1"/>
              <a:t>clase</a:t>
            </a:r>
            <a:endParaRPr lang="ro-RO" dirty="0"/>
          </a:p>
          <a:p>
            <a:r>
              <a:rPr lang="ro-RO" dirty="0"/>
              <a:t>Prof. Dorina Boroș, Felicia Ciobotaru</a:t>
            </a:r>
            <a:endParaRPr lang="en-US" dirty="0"/>
          </a:p>
          <a:p>
            <a:r>
              <a:rPr lang="ro-RO" dirty="0"/>
              <a:t>Școala curată</a:t>
            </a:r>
          </a:p>
          <a:p>
            <a:r>
              <a:rPr lang="ro-RO" dirty="0"/>
              <a:t>Materiale reciclabile</a:t>
            </a:r>
          </a:p>
          <a:p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38D767A-C218-4F7E-80D0-12B40E7A2673}"/>
              </a:ext>
            </a:extLst>
          </p:cNvPr>
          <p:cNvSpPr txBox="1"/>
          <p:nvPr/>
        </p:nvSpPr>
        <p:spPr>
          <a:xfrm>
            <a:off x="504092" y="4622066"/>
            <a:ext cx="4331763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La </a:t>
            </a:r>
            <a:r>
              <a:rPr lang="en-US" sz="6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reciclare</a:t>
            </a: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!</a:t>
            </a: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446E6E76-D5D4-4876-BB2E-55BCB2CB00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55373" y="1823273"/>
            <a:ext cx="6732535" cy="49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1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92" y="277202"/>
            <a:ext cx="11183816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verde,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Miercuri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reciclare</a:t>
            </a: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1770001"/>
            <a:ext cx="4331763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o-RO" dirty="0"/>
              <a:t>Elevii clase</a:t>
            </a:r>
            <a:r>
              <a:rPr lang="en-US" dirty="0" err="1"/>
              <a:t>lor</a:t>
            </a:r>
            <a:r>
              <a:rPr lang="ro-RO" dirty="0"/>
              <a:t> a V</a:t>
            </a:r>
            <a:r>
              <a:rPr lang="en-US" dirty="0"/>
              <a:t>II</a:t>
            </a:r>
            <a:r>
              <a:rPr lang="ro-RO" dirty="0"/>
              <a:t>I-a</a:t>
            </a:r>
            <a:endParaRPr lang="en-US" dirty="0"/>
          </a:p>
          <a:p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celorlalte</a:t>
            </a:r>
            <a:r>
              <a:rPr lang="en-US" dirty="0"/>
              <a:t> </a:t>
            </a:r>
            <a:r>
              <a:rPr lang="en-US" dirty="0" err="1"/>
              <a:t>clase</a:t>
            </a:r>
            <a:endParaRPr lang="ro-RO" dirty="0"/>
          </a:p>
          <a:p>
            <a:r>
              <a:rPr lang="ro-RO" dirty="0"/>
              <a:t>Prof. Dorina Boroș, Felicia Ciobotaru</a:t>
            </a:r>
            <a:endParaRPr lang="en-US" dirty="0"/>
          </a:p>
          <a:p>
            <a:r>
              <a:rPr lang="ro-RO" dirty="0"/>
              <a:t>Școala curată</a:t>
            </a:r>
          </a:p>
          <a:p>
            <a:r>
              <a:rPr lang="ro-RO" dirty="0"/>
              <a:t>Materiale reciclabile</a:t>
            </a:r>
          </a:p>
          <a:p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38D767A-C218-4F7E-80D0-12B40E7A2673}"/>
              </a:ext>
            </a:extLst>
          </p:cNvPr>
          <p:cNvSpPr txBox="1"/>
          <p:nvPr/>
        </p:nvSpPr>
        <p:spPr>
          <a:xfrm>
            <a:off x="504092" y="4622066"/>
            <a:ext cx="4331763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La </a:t>
            </a:r>
            <a:r>
              <a:rPr lang="en-US" sz="6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reciclare</a:t>
            </a: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!</a:t>
            </a:r>
          </a:p>
        </p:txBody>
      </p:sp>
      <p:pic>
        <p:nvPicPr>
          <p:cNvPr id="7" name="Imagine 6">
            <a:extLst>
              <a:ext uri="{FF2B5EF4-FFF2-40B4-BE49-F238E27FC236}">
                <a16:creationId xmlns:a16="http://schemas.microsoft.com/office/drawing/2014/main" id="{04BB7F8B-D1D0-49CA-8AD3-4D562C2A66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47137" y="1770001"/>
            <a:ext cx="6740771" cy="406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4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92" y="277202"/>
            <a:ext cx="11183816" cy="132556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verde,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Miercuri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reciclare</a:t>
            </a: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2" y="1770001"/>
            <a:ext cx="4331763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o-RO" dirty="0"/>
              <a:t>Elevii clase</a:t>
            </a:r>
            <a:r>
              <a:rPr lang="en-US" dirty="0" err="1"/>
              <a:t>lor</a:t>
            </a:r>
            <a:r>
              <a:rPr lang="ro-RO" dirty="0"/>
              <a:t> a V</a:t>
            </a:r>
            <a:r>
              <a:rPr lang="en-US" dirty="0"/>
              <a:t>II</a:t>
            </a:r>
            <a:r>
              <a:rPr lang="ro-RO" dirty="0"/>
              <a:t>I-a, a V-a</a:t>
            </a:r>
            <a:endParaRPr lang="en-US" dirty="0"/>
          </a:p>
          <a:p>
            <a:r>
              <a:rPr lang="en-US" dirty="0" err="1"/>
              <a:t>Elevii</a:t>
            </a:r>
            <a:r>
              <a:rPr lang="en-US" dirty="0"/>
              <a:t> </a:t>
            </a:r>
            <a:r>
              <a:rPr lang="en-US" dirty="0" err="1"/>
              <a:t>celorlalte</a:t>
            </a:r>
            <a:r>
              <a:rPr lang="en-US" dirty="0"/>
              <a:t> </a:t>
            </a:r>
            <a:r>
              <a:rPr lang="en-US" dirty="0" err="1"/>
              <a:t>clase</a:t>
            </a:r>
            <a:endParaRPr lang="ro-RO" dirty="0"/>
          </a:p>
          <a:p>
            <a:r>
              <a:rPr lang="ro-RO" dirty="0"/>
              <a:t>Prof. Dorina Boroș, Felicia Ciobotaru</a:t>
            </a:r>
            <a:endParaRPr lang="en-US" dirty="0"/>
          </a:p>
          <a:p>
            <a:r>
              <a:rPr lang="ro-RO" dirty="0"/>
              <a:t>Școala curată</a:t>
            </a:r>
          </a:p>
          <a:p>
            <a:r>
              <a:rPr lang="ro-RO" dirty="0"/>
              <a:t>Materiale reciclabile</a:t>
            </a:r>
          </a:p>
          <a:p>
            <a:endParaRPr lang="ro-RO" dirty="0"/>
          </a:p>
        </p:txBody>
      </p:sp>
      <p:sp>
        <p:nvSpPr>
          <p:cNvPr id="6" name="CasetăText 5">
            <a:extLst>
              <a:ext uri="{FF2B5EF4-FFF2-40B4-BE49-F238E27FC236}">
                <a16:creationId xmlns:a16="http://schemas.microsoft.com/office/drawing/2014/main" id="{A38D767A-C218-4F7E-80D0-12B40E7A2673}"/>
              </a:ext>
            </a:extLst>
          </p:cNvPr>
          <p:cNvSpPr txBox="1"/>
          <p:nvPr/>
        </p:nvSpPr>
        <p:spPr>
          <a:xfrm>
            <a:off x="504092" y="4622066"/>
            <a:ext cx="4331763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La </a:t>
            </a:r>
            <a:r>
              <a:rPr lang="en-US" sz="6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reciclare</a:t>
            </a: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!</a:t>
            </a:r>
          </a:p>
        </p:txBody>
      </p:sp>
      <p:pic>
        <p:nvPicPr>
          <p:cNvPr id="9" name="Imagine 8">
            <a:extLst>
              <a:ext uri="{FF2B5EF4-FFF2-40B4-BE49-F238E27FC236}">
                <a16:creationId xmlns:a16="http://schemas.microsoft.com/office/drawing/2014/main" id="{95542B38-32AA-499D-85AE-6E73A4AD83B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52692" y="1761541"/>
            <a:ext cx="3311770" cy="49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5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verde a început sâmbătă!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3077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dirty="0"/>
              <a:t>Elevii școlii</a:t>
            </a:r>
          </a:p>
          <a:p>
            <a:r>
              <a:rPr lang="ro-RO" dirty="0"/>
              <a:t>Profesorii</a:t>
            </a:r>
          </a:p>
          <a:p>
            <a:r>
              <a:rPr lang="ro-RO" dirty="0"/>
              <a:t>Domnul Primar</a:t>
            </a:r>
          </a:p>
          <a:p>
            <a:r>
              <a:rPr lang="ro-RO" dirty="0"/>
              <a:t>Domnul Economist</a:t>
            </a:r>
          </a:p>
          <a:p>
            <a:r>
              <a:rPr lang="ro-RO" dirty="0"/>
              <a:t>Și alți iubitori de natură!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A5376C05-DD57-4AD9-B35D-D1B04708294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7788" y="1503485"/>
            <a:ext cx="6652520" cy="4989390"/>
          </a:xfrm>
          <a:prstGeom prst="rect">
            <a:avLst/>
          </a:prstGeom>
        </p:spPr>
      </p:pic>
      <p:sp>
        <p:nvSpPr>
          <p:cNvPr id="7" name="CasetăText 6">
            <a:extLst>
              <a:ext uri="{FF2B5EF4-FFF2-40B4-BE49-F238E27FC236}">
                <a16:creationId xmlns:a16="http://schemas.microsoft.com/office/drawing/2014/main" id="{25D36769-1AED-4BA3-AE43-25F778FD6FE4}"/>
              </a:ext>
            </a:extLst>
          </p:cNvPr>
          <p:cNvSpPr txBox="1"/>
          <p:nvPr/>
        </p:nvSpPr>
        <p:spPr>
          <a:xfrm>
            <a:off x="838200" y="4622067"/>
            <a:ext cx="3350725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 </a:t>
            </a:r>
            <a:r>
              <a:rPr lang="ro-RO" sz="6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Tojan</a:t>
            </a: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7319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9D0274-D094-4267-9783-908E896EB1E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Săptămâna verde a început sâmbătă!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2E1402D8-A9D3-4C54-B625-4C440213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03077" cy="2684829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o-RO" dirty="0"/>
              <a:t>Elevii școlii</a:t>
            </a:r>
          </a:p>
          <a:p>
            <a:r>
              <a:rPr lang="ro-RO" dirty="0"/>
              <a:t>Profesorii</a:t>
            </a:r>
          </a:p>
          <a:p>
            <a:r>
              <a:rPr lang="ro-RO" dirty="0"/>
              <a:t>Domnul Primar</a:t>
            </a:r>
          </a:p>
          <a:p>
            <a:r>
              <a:rPr lang="ro-RO" dirty="0"/>
              <a:t>Domnul Economist</a:t>
            </a:r>
          </a:p>
          <a:p>
            <a:r>
              <a:rPr lang="ro-RO" dirty="0"/>
              <a:t>Și alți iubitori de natură!</a:t>
            </a:r>
          </a:p>
        </p:txBody>
      </p:sp>
      <p:pic>
        <p:nvPicPr>
          <p:cNvPr id="8" name="Imagine 7">
            <a:extLst>
              <a:ext uri="{FF2B5EF4-FFF2-40B4-BE49-F238E27FC236}">
                <a16:creationId xmlns:a16="http://schemas.microsoft.com/office/drawing/2014/main" id="{6EFBFE47-4F9A-4174-BFE5-F621C016F23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8477" y="1890346"/>
            <a:ext cx="5955323" cy="4466492"/>
          </a:xfrm>
          <a:prstGeom prst="rect">
            <a:avLst/>
          </a:prstGeom>
        </p:spPr>
      </p:pic>
      <p:sp>
        <p:nvSpPr>
          <p:cNvPr id="9" name="CasetăText 8">
            <a:extLst>
              <a:ext uri="{FF2B5EF4-FFF2-40B4-BE49-F238E27FC236}">
                <a16:creationId xmlns:a16="http://schemas.microsoft.com/office/drawing/2014/main" id="{83CBF7F5-12C3-4E21-871C-5074DF0B96EA}"/>
              </a:ext>
            </a:extLst>
          </p:cNvPr>
          <p:cNvSpPr txBox="1"/>
          <p:nvPr/>
        </p:nvSpPr>
        <p:spPr>
          <a:xfrm>
            <a:off x="838200" y="4622067"/>
            <a:ext cx="3350725" cy="212365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VERDE </a:t>
            </a:r>
            <a:b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 </a:t>
            </a:r>
            <a:r>
              <a:rPr lang="ro-RO" sz="66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Tojan</a:t>
            </a:r>
            <a:r>
              <a:rPr lang="ro-RO" sz="6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5056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7000">
        <p:random/>
      </p:transition>
    </mc:Choice>
    <mc:Fallback xmlns="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animBg="1"/>
    </p:bld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394</Words>
  <Application>Microsoft Office PowerPoint</Application>
  <PresentationFormat>Ecran lat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Temă Office</vt:lpstr>
      <vt:lpstr>Suntem mândri de colectivul de elevi ai școlii</vt:lpstr>
      <vt:lpstr>Săptămâna verde,Vineri, să facem satul curat!</vt:lpstr>
      <vt:lpstr>Săptămâna verde,Vineri, să facem satul curat!</vt:lpstr>
      <vt:lpstr>Săptămâna verde, Miercuri, reciclare!</vt:lpstr>
      <vt:lpstr>Săptămâna verde, Miercuri, reciclare!</vt:lpstr>
      <vt:lpstr>Săptămâna verde, Miercuri, reciclare!</vt:lpstr>
      <vt:lpstr>Săptămâna verde, Miercuri, reciclare!</vt:lpstr>
      <vt:lpstr>Săptămâna verde a început sâmbătă!</vt:lpstr>
      <vt:lpstr>Săptămâna verde a început sâmbătă!</vt:lpstr>
      <vt:lpstr>Săptămâna verde la oraș!</vt:lpstr>
      <vt:lpstr>Săptămâna verde la oraș, Colegiul Unirea!</vt:lpstr>
      <vt:lpstr>Săptămâna verde la oraș, Colegiul Unirea!</vt:lpstr>
      <vt:lpstr>Săptămâna verde la oraș, Colegiul Unirea!</vt:lpstr>
      <vt:lpstr>Săptămâna verde la oraș, Colegiul Unirea!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Buna ziua dragi școlari!</dc:title>
  <dc:creator>Emil Onea</dc:creator>
  <cp:lastModifiedBy>Emil Onea</cp:lastModifiedBy>
  <cp:revision>58</cp:revision>
  <dcterms:created xsi:type="dcterms:W3CDTF">2023-04-23T18:29:06Z</dcterms:created>
  <dcterms:modified xsi:type="dcterms:W3CDTF">2023-06-28T19:00:44Z</dcterms:modified>
</cp:coreProperties>
</file>